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64" r:id="rId2"/>
    <p:sldId id="283" r:id="rId3"/>
    <p:sldId id="284" r:id="rId4"/>
    <p:sldId id="285" r:id="rId5"/>
    <p:sldId id="287" r:id="rId6"/>
    <p:sldId id="286" r:id="rId7"/>
    <p:sldId id="288" r:id="rId8"/>
    <p:sldId id="265" r:id="rId9"/>
    <p:sldId id="266" r:id="rId10"/>
    <p:sldId id="282" r:id="rId11"/>
    <p:sldId id="289" r:id="rId12"/>
    <p:sldId id="290" r:id="rId13"/>
    <p:sldId id="292" r:id="rId14"/>
    <p:sldId id="291" r:id="rId15"/>
    <p:sldId id="321" r:id="rId16"/>
    <p:sldId id="322" r:id="rId17"/>
    <p:sldId id="323" r:id="rId18"/>
    <p:sldId id="325" r:id="rId19"/>
    <p:sldId id="324" r:id="rId20"/>
    <p:sldId id="326" r:id="rId21"/>
    <p:sldId id="327" r:id="rId22"/>
    <p:sldId id="328" r:id="rId23"/>
    <p:sldId id="296" r:id="rId24"/>
    <p:sldId id="297" r:id="rId25"/>
    <p:sldId id="298" r:id="rId26"/>
    <p:sldId id="311" r:id="rId27"/>
    <p:sldId id="314" r:id="rId28"/>
    <p:sldId id="312" r:id="rId29"/>
    <p:sldId id="313" r:id="rId30"/>
    <p:sldId id="315" r:id="rId31"/>
    <p:sldId id="316" r:id="rId32"/>
    <p:sldId id="318" r:id="rId33"/>
    <p:sldId id="319" r:id="rId34"/>
    <p:sldId id="320" r:id="rId35"/>
    <p:sldId id="307" r:id="rId36"/>
    <p:sldId id="308" r:id="rId37"/>
    <p:sldId id="309" r:id="rId38"/>
    <p:sldId id="310" r:id="rId39"/>
    <p:sldId id="329" r:id="rId40"/>
    <p:sldId id="330" r:id="rId41"/>
    <p:sldId id="331" r:id="rId42"/>
    <p:sldId id="33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T4HlfzXhj62IMHnFaFNx+Q==" hashData="9JSO3JCz1VRXRr2OHIcZOxgzQOO9bARizwcrrHKc6n0r1bW3h7VhRA2U/ig0W6+xV8A25nXtnG4NcYykVJysU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2953" autoAdjust="0"/>
  </p:normalViewPr>
  <p:slideViewPr>
    <p:cSldViewPr snapToGrid="0">
      <p:cViewPr varScale="1">
        <p:scale>
          <a:sx n="74" d="100"/>
          <a:sy n="74" d="100"/>
        </p:scale>
        <p:origin x="47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7/21/2023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7/21/2023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8</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387085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25</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545666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0D5B95-F77C-4D86-AA96-30F2B9881D44}"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1A0AF9-45B8-4B59-8655-9BB400D2ADAE}"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F535DE-D6BC-4305-A40B-1C5BD3EE2575}"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B7659D-D06E-44B2-A69E-E9CBFC82C9ED}"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D1A8A-F662-49B3-B1C8-58B08C13D54E}" type="datetime1">
              <a:rPr lang="en-US" smtClean="0"/>
              <a:t>7/21/2023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66EB88-EDC4-4915-80A2-AD174521AD57}" type="datetime1">
              <a:rPr lang="en-US" smtClean="0"/>
              <a:t>7/21/2023</a:t>
            </a:fld>
            <a:endParaRPr lang="en-US"/>
          </a:p>
        </p:txBody>
      </p:sp>
      <p:sp>
        <p:nvSpPr>
          <p:cNvPr id="8" name="Footer Placeholder 7"/>
          <p:cNvSpPr>
            <a:spLocks noGrp="1"/>
          </p:cNvSpPr>
          <p:nvPr>
            <p:ph type="ftr" sz="quarter" idx="11"/>
          </p:nvPr>
        </p:nvSpPr>
        <p:spPr/>
        <p:txBody>
          <a:bodyPr/>
          <a:lstStyle/>
          <a:p>
            <a:r>
              <a:rPr lang="en-US" smtClean="0"/>
              <a:t>Prepared by Er. Bibek Magar ( bibek.magar@thc.tu.edu.np)</a:t>
            </a:r>
            <a:endParaRPr lang="en-US"/>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04B31D-B27E-4D4B-8126-17FE533BD316}" type="datetime1">
              <a:rPr lang="en-US" smtClean="0"/>
              <a:t>7/21/2023</a:t>
            </a:fld>
            <a:endParaRPr lang="en-US"/>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7/21/2023</a:t>
            </a:fld>
            <a:endParaRPr lang="en-US"/>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7/21/2023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7/21/2023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7/21/2023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Prepared by Er. Bibek Magar ( bibek.magar@thc.tu.edu.np)</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Multi-view Orthographic Drawings</a:t>
            </a:r>
            <a:endParaRPr lang="en-US" b="1" dirty="0"/>
          </a:p>
        </p:txBody>
      </p:sp>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smtClean="0"/>
              <a:t>Prepared by:</a:t>
            </a:r>
          </a:p>
          <a:p>
            <a:pPr algn="ctr"/>
            <a:r>
              <a:rPr lang="en-US" i="1" dirty="0" err="1" smtClean="0"/>
              <a:t>Er</a:t>
            </a:r>
            <a:r>
              <a:rPr lang="en-US" i="1" dirty="0" smtClean="0"/>
              <a:t>. Bibek </a:t>
            </a:r>
            <a:r>
              <a:rPr lang="en-US" i="1" dirty="0" err="1" smtClean="0"/>
              <a:t>Magar</a:t>
            </a:r>
            <a:endParaRPr lang="en-US" i="1" dirty="0" smtClean="0"/>
          </a:p>
          <a:p>
            <a:pPr algn="ctr"/>
            <a:r>
              <a:rPr lang="en-US" i="1" dirty="0" smtClean="0"/>
              <a:t>BE in Automobile Engineering</a:t>
            </a:r>
          </a:p>
          <a:p>
            <a:pPr algn="ctr"/>
            <a:r>
              <a:rPr lang="en-US" i="1" dirty="0" smtClean="0"/>
              <a:t>IOE, </a:t>
            </a:r>
            <a:r>
              <a:rPr lang="en-US" i="1" dirty="0" err="1" smtClean="0"/>
              <a:t>Thapathali</a:t>
            </a:r>
            <a:r>
              <a:rPr lang="en-US" i="1" dirty="0" smtClean="0"/>
              <a:t> Campus</a:t>
            </a:r>
          </a:p>
          <a:p>
            <a:pPr algn="ctr"/>
            <a:r>
              <a:rPr lang="en-US" i="1" dirty="0"/>
              <a:t>bibek.magar@thc.tu.edu.np</a:t>
            </a:r>
            <a:endParaRPr lang="en-US" i="1" dirty="0" smtClean="0"/>
          </a:p>
          <a:p>
            <a:pPr algn="ctr"/>
            <a:endParaRPr lang="en-US" dirty="0"/>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762" y="1329000"/>
            <a:ext cx="4752638" cy="3703027"/>
          </a:xfrm>
          <a:prstGeom prst="rect">
            <a:avLst/>
          </a:prstGeom>
        </p:spPr>
      </p:pic>
    </p:spTree>
    <p:extLst>
      <p:ext uri="{BB962C8B-B14F-4D97-AF65-F5344CB8AC3E}">
        <p14:creationId xmlns:p14="http://schemas.microsoft.com/office/powerpoint/2010/main" val="2476101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cxnSp>
        <p:nvCxnSpPr>
          <p:cNvPr id="3" name="Straight Connector 2"/>
          <p:cNvCxnSpPr/>
          <p:nvPr/>
        </p:nvCxnSpPr>
        <p:spPr>
          <a:xfrm>
            <a:off x="8657303" y="472571"/>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5" name="Straight Connector 4"/>
          <p:cNvCxnSpPr/>
          <p:nvPr/>
        </p:nvCxnSpPr>
        <p:spPr>
          <a:xfrm>
            <a:off x="8657303" y="2005781"/>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V="1">
            <a:off x="10663084" y="472570"/>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657303" y="472570"/>
            <a:ext cx="2005781"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423" y="472571"/>
            <a:ext cx="2938335" cy="1719109"/>
          </a:xfrm>
          <a:prstGeom prst="rect">
            <a:avLst/>
          </a:prstGeom>
        </p:spPr>
      </p:pic>
      <p:sp>
        <p:nvSpPr>
          <p:cNvPr id="11" name="Line 5"/>
          <p:cNvSpPr>
            <a:spLocks noChangeShapeType="1"/>
          </p:cNvSpPr>
          <p:nvPr/>
        </p:nvSpPr>
        <p:spPr bwMode="auto">
          <a:xfrm>
            <a:off x="0" y="2889250"/>
            <a:ext cx="8575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p:cNvSpPr>
            <a:spLocks noChangeShapeType="1"/>
          </p:cNvSpPr>
          <p:nvPr/>
        </p:nvSpPr>
        <p:spPr bwMode="auto">
          <a:xfrm>
            <a:off x="3422650" y="3373438"/>
            <a:ext cx="5359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p:cNvSpPr>
            <a:spLocks noChangeShapeType="1"/>
          </p:cNvSpPr>
          <p:nvPr/>
        </p:nvSpPr>
        <p:spPr bwMode="auto">
          <a:xfrm>
            <a:off x="4391025" y="5311775"/>
            <a:ext cx="3386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p:cNvSpPr>
            <a:spLocks noChangeShapeType="1"/>
          </p:cNvSpPr>
          <p:nvPr/>
        </p:nvSpPr>
        <p:spPr bwMode="auto">
          <a:xfrm>
            <a:off x="206375" y="2405063"/>
            <a:ext cx="8575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p:cNvSpPr>
            <a:spLocks noChangeShapeType="1"/>
          </p:cNvSpPr>
          <p:nvPr/>
        </p:nvSpPr>
        <p:spPr bwMode="auto">
          <a:xfrm>
            <a:off x="4391025" y="709613"/>
            <a:ext cx="3386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p:cNvSpPr>
            <a:spLocks noChangeShapeType="1"/>
          </p:cNvSpPr>
          <p:nvPr/>
        </p:nvSpPr>
        <p:spPr bwMode="auto">
          <a:xfrm flipV="1">
            <a:off x="3906838" y="-147638"/>
            <a:ext cx="0" cy="658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1"/>
          <p:cNvSpPr>
            <a:spLocks noChangeShapeType="1"/>
          </p:cNvSpPr>
          <p:nvPr/>
        </p:nvSpPr>
        <p:spPr bwMode="auto">
          <a:xfrm flipV="1">
            <a:off x="3422650" y="1588"/>
            <a:ext cx="0" cy="337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2"/>
          <p:cNvSpPr>
            <a:spLocks noChangeShapeType="1"/>
          </p:cNvSpPr>
          <p:nvPr/>
        </p:nvSpPr>
        <p:spPr bwMode="auto">
          <a:xfrm flipV="1">
            <a:off x="4391025" y="-14288"/>
            <a:ext cx="0" cy="6305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p:cNvSpPr>
            <a:spLocks noChangeShapeType="1"/>
          </p:cNvSpPr>
          <p:nvPr/>
        </p:nvSpPr>
        <p:spPr bwMode="auto">
          <a:xfrm flipV="1">
            <a:off x="7777163" y="-14288"/>
            <a:ext cx="0" cy="6305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p:cNvSpPr>
            <a:spLocks noChangeShapeType="1"/>
          </p:cNvSpPr>
          <p:nvPr/>
        </p:nvSpPr>
        <p:spPr bwMode="auto">
          <a:xfrm flipH="1">
            <a:off x="976313" y="2889250"/>
            <a:ext cx="2930525" cy="293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5"/>
          <p:cNvSpPr>
            <a:spLocks noChangeShapeType="1"/>
          </p:cNvSpPr>
          <p:nvPr/>
        </p:nvSpPr>
        <p:spPr bwMode="auto">
          <a:xfrm flipV="1">
            <a:off x="4391025" y="950913"/>
            <a:ext cx="0" cy="1454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6"/>
          <p:cNvSpPr>
            <a:spLocks noChangeShapeType="1"/>
          </p:cNvSpPr>
          <p:nvPr/>
        </p:nvSpPr>
        <p:spPr bwMode="auto">
          <a:xfrm>
            <a:off x="4391025" y="950913"/>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7"/>
          <p:cNvSpPr>
            <a:spLocks noChangeShapeType="1"/>
          </p:cNvSpPr>
          <p:nvPr/>
        </p:nvSpPr>
        <p:spPr bwMode="auto">
          <a:xfrm>
            <a:off x="5842000" y="950913"/>
            <a:ext cx="0" cy="1454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8"/>
          <p:cNvSpPr>
            <a:spLocks noChangeShapeType="1"/>
          </p:cNvSpPr>
          <p:nvPr/>
        </p:nvSpPr>
        <p:spPr bwMode="auto">
          <a:xfrm flipH="1">
            <a:off x="4391025" y="2405063"/>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9"/>
          <p:cNvSpPr>
            <a:spLocks noChangeShapeType="1"/>
          </p:cNvSpPr>
          <p:nvPr/>
        </p:nvSpPr>
        <p:spPr bwMode="auto">
          <a:xfrm>
            <a:off x="5842000" y="2405063"/>
            <a:ext cx="193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0"/>
          <p:cNvSpPr>
            <a:spLocks noChangeShapeType="1"/>
          </p:cNvSpPr>
          <p:nvPr/>
        </p:nvSpPr>
        <p:spPr bwMode="auto">
          <a:xfrm flipV="1">
            <a:off x="7777163" y="709613"/>
            <a:ext cx="0" cy="169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1"/>
          <p:cNvSpPr>
            <a:spLocks noChangeShapeType="1"/>
          </p:cNvSpPr>
          <p:nvPr/>
        </p:nvSpPr>
        <p:spPr bwMode="auto">
          <a:xfrm flipH="1">
            <a:off x="7292975" y="709613"/>
            <a:ext cx="4841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2"/>
          <p:cNvSpPr>
            <a:spLocks noChangeShapeType="1"/>
          </p:cNvSpPr>
          <p:nvPr/>
        </p:nvSpPr>
        <p:spPr bwMode="auto">
          <a:xfrm>
            <a:off x="7292975" y="709613"/>
            <a:ext cx="0" cy="968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3"/>
          <p:cNvSpPr>
            <a:spLocks noChangeShapeType="1"/>
          </p:cNvSpPr>
          <p:nvPr/>
        </p:nvSpPr>
        <p:spPr bwMode="auto">
          <a:xfrm flipH="1">
            <a:off x="5842000" y="1677988"/>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4"/>
          <p:cNvSpPr>
            <a:spLocks noChangeShapeType="1"/>
          </p:cNvSpPr>
          <p:nvPr/>
        </p:nvSpPr>
        <p:spPr bwMode="auto">
          <a:xfrm>
            <a:off x="5842000" y="2405063"/>
            <a:ext cx="0" cy="2906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5"/>
          <p:cNvSpPr>
            <a:spLocks noChangeShapeType="1"/>
          </p:cNvSpPr>
          <p:nvPr/>
        </p:nvSpPr>
        <p:spPr bwMode="auto">
          <a:xfrm>
            <a:off x="7292975" y="1677988"/>
            <a:ext cx="0" cy="3633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6"/>
          <p:cNvSpPr>
            <a:spLocks noChangeShapeType="1"/>
          </p:cNvSpPr>
          <p:nvPr/>
        </p:nvSpPr>
        <p:spPr bwMode="auto">
          <a:xfrm flipH="1">
            <a:off x="206375" y="1677988"/>
            <a:ext cx="5635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7"/>
          <p:cNvSpPr>
            <a:spLocks noChangeShapeType="1"/>
          </p:cNvSpPr>
          <p:nvPr/>
        </p:nvSpPr>
        <p:spPr bwMode="auto">
          <a:xfrm flipH="1">
            <a:off x="206375" y="950913"/>
            <a:ext cx="4184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8"/>
          <p:cNvSpPr>
            <a:spLocks noChangeShapeType="1"/>
          </p:cNvSpPr>
          <p:nvPr/>
        </p:nvSpPr>
        <p:spPr bwMode="auto">
          <a:xfrm flipH="1">
            <a:off x="206375" y="709613"/>
            <a:ext cx="4184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9"/>
          <p:cNvSpPr>
            <a:spLocks noChangeShapeType="1"/>
          </p:cNvSpPr>
          <p:nvPr/>
        </p:nvSpPr>
        <p:spPr bwMode="auto">
          <a:xfrm>
            <a:off x="4391025" y="3373438"/>
            <a:ext cx="0" cy="193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0"/>
          <p:cNvSpPr>
            <a:spLocks noChangeShapeType="1"/>
          </p:cNvSpPr>
          <p:nvPr/>
        </p:nvSpPr>
        <p:spPr bwMode="auto">
          <a:xfrm>
            <a:off x="4391025" y="5311775"/>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1"/>
          <p:cNvSpPr>
            <a:spLocks noChangeShapeType="1"/>
          </p:cNvSpPr>
          <p:nvPr/>
        </p:nvSpPr>
        <p:spPr bwMode="auto">
          <a:xfrm flipV="1">
            <a:off x="5842000" y="3373438"/>
            <a:ext cx="0" cy="193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p:cNvSpPr>
            <a:spLocks noChangeShapeType="1"/>
          </p:cNvSpPr>
          <p:nvPr/>
        </p:nvSpPr>
        <p:spPr bwMode="auto">
          <a:xfrm flipH="1">
            <a:off x="4391025" y="3373438"/>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p:cNvSpPr>
            <a:spLocks noChangeShapeType="1"/>
          </p:cNvSpPr>
          <p:nvPr/>
        </p:nvSpPr>
        <p:spPr bwMode="auto">
          <a:xfrm>
            <a:off x="5842000" y="3373438"/>
            <a:ext cx="193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p:cNvSpPr>
            <a:spLocks noChangeShapeType="1"/>
          </p:cNvSpPr>
          <p:nvPr/>
        </p:nvSpPr>
        <p:spPr bwMode="auto">
          <a:xfrm>
            <a:off x="7777163" y="3373438"/>
            <a:ext cx="0" cy="968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p:cNvSpPr>
            <a:spLocks noChangeShapeType="1"/>
          </p:cNvSpPr>
          <p:nvPr/>
        </p:nvSpPr>
        <p:spPr bwMode="auto">
          <a:xfrm flipH="1">
            <a:off x="5842000" y="4341813"/>
            <a:ext cx="193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6"/>
          <p:cNvSpPr>
            <a:spLocks noChangeShapeType="1"/>
          </p:cNvSpPr>
          <p:nvPr/>
        </p:nvSpPr>
        <p:spPr bwMode="auto">
          <a:xfrm flipV="1">
            <a:off x="7292975" y="3373438"/>
            <a:ext cx="0" cy="968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7"/>
          <p:cNvSpPr>
            <a:spLocks noChangeShapeType="1"/>
          </p:cNvSpPr>
          <p:nvPr/>
        </p:nvSpPr>
        <p:spPr bwMode="auto">
          <a:xfrm flipH="1">
            <a:off x="1487488" y="5311775"/>
            <a:ext cx="2903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8"/>
          <p:cNvSpPr>
            <a:spLocks noChangeShapeType="1"/>
          </p:cNvSpPr>
          <p:nvPr/>
        </p:nvSpPr>
        <p:spPr bwMode="auto">
          <a:xfrm flipV="1">
            <a:off x="1487488" y="709613"/>
            <a:ext cx="0" cy="4602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9"/>
          <p:cNvSpPr>
            <a:spLocks noChangeShapeType="1"/>
          </p:cNvSpPr>
          <p:nvPr/>
        </p:nvSpPr>
        <p:spPr bwMode="auto">
          <a:xfrm flipH="1">
            <a:off x="2454275" y="4341813"/>
            <a:ext cx="33877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0"/>
          <p:cNvSpPr>
            <a:spLocks noChangeShapeType="1"/>
          </p:cNvSpPr>
          <p:nvPr/>
        </p:nvSpPr>
        <p:spPr bwMode="auto">
          <a:xfrm flipV="1">
            <a:off x="2454275" y="709613"/>
            <a:ext cx="0" cy="3632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2"/>
          <p:cNvSpPr>
            <a:spLocks noChangeShapeType="1"/>
          </p:cNvSpPr>
          <p:nvPr/>
        </p:nvSpPr>
        <p:spPr bwMode="auto">
          <a:xfrm flipV="1">
            <a:off x="2454275" y="709613"/>
            <a:ext cx="0" cy="169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3"/>
          <p:cNvSpPr>
            <a:spLocks noChangeShapeType="1"/>
          </p:cNvSpPr>
          <p:nvPr/>
        </p:nvSpPr>
        <p:spPr bwMode="auto">
          <a:xfrm>
            <a:off x="2454275" y="709613"/>
            <a:ext cx="968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4"/>
          <p:cNvSpPr>
            <a:spLocks noChangeShapeType="1"/>
          </p:cNvSpPr>
          <p:nvPr/>
        </p:nvSpPr>
        <p:spPr bwMode="auto">
          <a:xfrm>
            <a:off x="3422650" y="709613"/>
            <a:ext cx="0" cy="169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5"/>
          <p:cNvSpPr>
            <a:spLocks noChangeShapeType="1"/>
          </p:cNvSpPr>
          <p:nvPr/>
        </p:nvSpPr>
        <p:spPr bwMode="auto">
          <a:xfrm flipH="1">
            <a:off x="2454275" y="2405063"/>
            <a:ext cx="968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6"/>
          <p:cNvSpPr>
            <a:spLocks noChangeShapeType="1"/>
          </p:cNvSpPr>
          <p:nvPr/>
        </p:nvSpPr>
        <p:spPr bwMode="auto">
          <a:xfrm flipH="1">
            <a:off x="1487488" y="2405063"/>
            <a:ext cx="966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7"/>
          <p:cNvSpPr>
            <a:spLocks noChangeShapeType="1"/>
          </p:cNvSpPr>
          <p:nvPr/>
        </p:nvSpPr>
        <p:spPr bwMode="auto">
          <a:xfrm flipV="1">
            <a:off x="1487488" y="950913"/>
            <a:ext cx="0" cy="1454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8"/>
          <p:cNvSpPr>
            <a:spLocks noChangeShapeType="1"/>
          </p:cNvSpPr>
          <p:nvPr/>
        </p:nvSpPr>
        <p:spPr bwMode="auto">
          <a:xfrm>
            <a:off x="1487488" y="950913"/>
            <a:ext cx="966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8137" y="3481479"/>
            <a:ext cx="2830132" cy="1720667"/>
          </a:xfrm>
          <a:prstGeom prst="rect">
            <a:avLst/>
          </a:prstGeom>
        </p:spPr>
      </p:pic>
      <p:cxnSp>
        <p:nvCxnSpPr>
          <p:cNvPr id="57" name="Straight Connector 56"/>
          <p:cNvCxnSpPr>
            <a:stCxn id="54" idx="1"/>
          </p:cNvCxnSpPr>
          <p:nvPr/>
        </p:nvCxnSpPr>
        <p:spPr>
          <a:xfrm flipV="1">
            <a:off x="2454276" y="950912"/>
            <a:ext cx="966786" cy="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454275" y="1677987"/>
            <a:ext cx="966787"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7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1000"/>
                                        <p:tgtEl>
                                          <p:spTgt spid="55"/>
                                        </p:tgtEl>
                                      </p:cBhvr>
                                    </p:animEffect>
                                    <p:anim calcmode="lin" valueType="num">
                                      <p:cBhvr>
                                        <p:cTn id="37" dur="1000" fill="hold"/>
                                        <p:tgtEl>
                                          <p:spTgt spid="55"/>
                                        </p:tgtEl>
                                        <p:attrNameLst>
                                          <p:attrName>ppt_x</p:attrName>
                                        </p:attrNameLst>
                                      </p:cBhvr>
                                      <p:tavLst>
                                        <p:tav tm="0">
                                          <p:val>
                                            <p:strVal val="#ppt_x"/>
                                          </p:val>
                                        </p:tav>
                                        <p:tav tm="100000">
                                          <p:val>
                                            <p:strVal val="#ppt_x"/>
                                          </p:val>
                                        </p:tav>
                                      </p:tavLst>
                                    </p:anim>
                                    <p:anim calcmode="lin" valueType="num">
                                      <p:cBhvr>
                                        <p:cTn id="3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1000"/>
                                        <p:tgtEl>
                                          <p:spTgt spid="16"/>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1000"/>
                                        <p:tgtEl>
                                          <p:spTgt spid="11"/>
                                        </p:tgtEl>
                                      </p:cBhvr>
                                    </p:animEffect>
                                  </p:childTnLst>
                                </p:cTn>
                              </p:par>
                            </p:childTnLst>
                          </p:cTn>
                        </p:par>
                        <p:par>
                          <p:cTn id="48" fill="hold">
                            <p:stCondLst>
                              <p:cond delay="2000"/>
                            </p:stCondLst>
                            <p:childTnLst>
                              <p:par>
                                <p:cTn id="49" presetID="22" presetClass="entr" presetSubtype="1"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10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right)">
                                      <p:cBhvr>
                                        <p:cTn id="56" dur="1000"/>
                                        <p:tgtEl>
                                          <p:spTgt spid="1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1000"/>
                                        <p:tgtEl>
                                          <p:spTgt spid="17"/>
                                        </p:tgtEl>
                                      </p:cBhvr>
                                    </p:animEffect>
                                  </p:childTnLst>
                                </p:cTn>
                              </p:par>
                            </p:childTnLst>
                          </p:cTn>
                        </p:par>
                        <p:par>
                          <p:cTn id="61" fill="hold">
                            <p:stCondLst>
                              <p:cond delay="2000"/>
                            </p:stCondLst>
                            <p:childTnLst>
                              <p:par>
                                <p:cTn id="62" presetID="22" presetClass="entr" presetSubtype="1"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up)">
                                      <p:cBhvr>
                                        <p:cTn id="64" dur="1000"/>
                                        <p:tgtEl>
                                          <p:spTgt spid="18"/>
                                        </p:tgtEl>
                                      </p:cBhvr>
                                    </p:animEffect>
                                  </p:childTnLst>
                                </p:cTn>
                              </p:par>
                            </p:childTnLst>
                          </p:cTn>
                        </p:par>
                        <p:par>
                          <p:cTn id="65" fill="hold">
                            <p:stCondLst>
                              <p:cond delay="3000"/>
                            </p:stCondLst>
                            <p:childTnLst>
                              <p:par>
                                <p:cTn id="66" presetID="22" presetClass="entr" presetSubtype="8"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10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up)">
                                      <p:cBhvr>
                                        <p:cTn id="73" dur="10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left)">
                                      <p:cBhvr>
                                        <p:cTn id="78" dur="10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10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down)">
                                      <p:cBhvr>
                                        <p:cTn id="88" dur="1000"/>
                                        <p:tgtEl>
                                          <p:spTgt spid="21"/>
                                        </p:tgtEl>
                                      </p:cBhvr>
                                    </p:animEffect>
                                  </p:childTnLst>
                                </p:cTn>
                              </p:par>
                            </p:childTnLst>
                          </p:cTn>
                        </p:par>
                        <p:par>
                          <p:cTn id="89" fill="hold">
                            <p:stCondLst>
                              <p:cond delay="1000"/>
                            </p:stCondLst>
                            <p:childTnLst>
                              <p:par>
                                <p:cTn id="90" presetID="22" presetClass="entr" presetSubtype="8"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left)">
                                      <p:cBhvr>
                                        <p:cTn id="92" dur="1000"/>
                                        <p:tgtEl>
                                          <p:spTgt spid="22"/>
                                        </p:tgtEl>
                                      </p:cBhvr>
                                    </p:animEffect>
                                  </p:childTnLst>
                                </p:cTn>
                              </p:par>
                            </p:childTnLst>
                          </p:cTn>
                        </p:par>
                        <p:par>
                          <p:cTn id="93" fill="hold">
                            <p:stCondLst>
                              <p:cond delay="2000"/>
                            </p:stCondLst>
                            <p:childTnLst>
                              <p:par>
                                <p:cTn id="94" presetID="22" presetClass="entr" presetSubtype="1" fill="hold" grpId="0" nodeType="after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up)">
                                      <p:cBhvr>
                                        <p:cTn id="96" dur="1000"/>
                                        <p:tgtEl>
                                          <p:spTgt spid="23"/>
                                        </p:tgtEl>
                                      </p:cBhvr>
                                    </p:animEffect>
                                  </p:childTnLst>
                                </p:cTn>
                              </p:par>
                            </p:childTnLst>
                          </p:cTn>
                        </p:par>
                        <p:par>
                          <p:cTn id="97" fill="hold">
                            <p:stCondLst>
                              <p:cond delay="3000"/>
                            </p:stCondLst>
                            <p:childTnLst>
                              <p:par>
                                <p:cTn id="98" presetID="22" presetClass="entr" presetSubtype="2"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wipe(right)">
                                      <p:cBhvr>
                                        <p:cTn id="100" dur="10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wipe(left)">
                                      <p:cBhvr>
                                        <p:cTn id="105" dur="1000"/>
                                        <p:tgtEl>
                                          <p:spTgt spid="2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wipe(down)">
                                      <p:cBhvr>
                                        <p:cTn id="110" dur="1000"/>
                                        <p:tgtEl>
                                          <p:spTgt spid="26"/>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2"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right)">
                                      <p:cBhvr>
                                        <p:cTn id="115" dur="1000"/>
                                        <p:tgtEl>
                                          <p:spTgt spid="2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wipe(up)">
                                      <p:cBhvr>
                                        <p:cTn id="120" dur="1000"/>
                                        <p:tgtEl>
                                          <p:spTgt spid="2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2" fill="hold" grpId="0"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wipe(right)">
                                      <p:cBhvr>
                                        <p:cTn id="125" dur="10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wipe(up)">
                                      <p:cBhvr>
                                        <p:cTn id="130" dur="1000"/>
                                        <p:tgtEl>
                                          <p:spTgt spid="31"/>
                                        </p:tgtEl>
                                      </p:cBhvr>
                                    </p:animEffect>
                                  </p:childTnLst>
                                </p:cTn>
                              </p:par>
                            </p:childTnLst>
                          </p:cTn>
                        </p:par>
                        <p:par>
                          <p:cTn id="131" fill="hold">
                            <p:stCondLst>
                              <p:cond delay="1000"/>
                            </p:stCondLst>
                            <p:childTnLst>
                              <p:par>
                                <p:cTn id="132" presetID="22" presetClass="entr" presetSubtype="1" fill="hold" grpId="0" nodeType="after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wipe(up)">
                                      <p:cBhvr>
                                        <p:cTn id="134" dur="1000"/>
                                        <p:tgtEl>
                                          <p:spTgt spid="3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2" fill="hold" grpId="0"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wipe(right)">
                                      <p:cBhvr>
                                        <p:cTn id="139" dur="1000"/>
                                        <p:tgtEl>
                                          <p:spTgt spid="34"/>
                                        </p:tgtEl>
                                      </p:cBhvr>
                                    </p:animEffect>
                                  </p:childTnLst>
                                </p:cTn>
                              </p:par>
                            </p:childTnLst>
                          </p:cTn>
                        </p:par>
                        <p:par>
                          <p:cTn id="140" fill="hold">
                            <p:stCondLst>
                              <p:cond delay="1000"/>
                            </p:stCondLst>
                            <p:childTnLst>
                              <p:par>
                                <p:cTn id="141" presetID="22" presetClass="entr" presetSubtype="2" fill="hold" grpId="0" nodeType="after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wipe(right)">
                                      <p:cBhvr>
                                        <p:cTn id="143" dur="1000"/>
                                        <p:tgtEl>
                                          <p:spTgt spid="33"/>
                                        </p:tgtEl>
                                      </p:cBhvr>
                                    </p:animEffect>
                                  </p:childTnLst>
                                </p:cTn>
                              </p:par>
                            </p:childTnLst>
                          </p:cTn>
                        </p:par>
                        <p:par>
                          <p:cTn id="144" fill="hold">
                            <p:stCondLst>
                              <p:cond delay="2000"/>
                            </p:stCondLst>
                            <p:childTnLst>
                              <p:par>
                                <p:cTn id="145" presetID="22" presetClass="entr" presetSubtype="2" fill="hold" grpId="0" nodeType="after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right)">
                                      <p:cBhvr>
                                        <p:cTn id="147" dur="1000"/>
                                        <p:tgtEl>
                                          <p:spTgt spid="3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wipe(down)">
                                      <p:cBhvr>
                                        <p:cTn id="152" dur="1000"/>
                                        <p:tgtEl>
                                          <p:spTgt spid="35"/>
                                        </p:tgtEl>
                                      </p:cBhvr>
                                    </p:animEffect>
                                  </p:childTnLst>
                                </p:cTn>
                              </p:par>
                            </p:childTnLst>
                          </p:cTn>
                        </p:par>
                        <p:par>
                          <p:cTn id="153" fill="hold">
                            <p:stCondLst>
                              <p:cond delay="1000"/>
                            </p:stCondLst>
                            <p:childTnLst>
                              <p:par>
                                <p:cTn id="154" presetID="22" presetClass="entr" presetSubtype="8" fill="hold" grpId="0" nodeType="after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left)">
                                      <p:cBhvr>
                                        <p:cTn id="156" dur="1000"/>
                                        <p:tgtEl>
                                          <p:spTgt spid="38"/>
                                        </p:tgtEl>
                                      </p:cBhvr>
                                    </p:animEffect>
                                  </p:childTnLst>
                                </p:cTn>
                              </p:par>
                            </p:childTnLst>
                          </p:cTn>
                        </p:par>
                        <p:par>
                          <p:cTn id="157" fill="hold">
                            <p:stCondLst>
                              <p:cond delay="2000"/>
                            </p:stCondLst>
                            <p:childTnLst>
                              <p:par>
                                <p:cTn id="158" presetID="22" presetClass="entr" presetSubtype="1" fill="hold" grpId="0" nodeType="afterEffect">
                                  <p:stCondLst>
                                    <p:cond delay="0"/>
                                  </p:stCondLst>
                                  <p:childTnLst>
                                    <p:set>
                                      <p:cBhvr>
                                        <p:cTn id="159" dur="1" fill="hold">
                                          <p:stCondLst>
                                            <p:cond delay="0"/>
                                          </p:stCondLst>
                                        </p:cTn>
                                        <p:tgtEl>
                                          <p:spTgt spid="37"/>
                                        </p:tgtEl>
                                        <p:attrNameLst>
                                          <p:attrName>style.visibility</p:attrName>
                                        </p:attrNameLst>
                                      </p:cBhvr>
                                      <p:to>
                                        <p:strVal val="visible"/>
                                      </p:to>
                                    </p:set>
                                    <p:animEffect transition="in" filter="wipe(up)">
                                      <p:cBhvr>
                                        <p:cTn id="160" dur="1000"/>
                                        <p:tgtEl>
                                          <p:spTgt spid="37"/>
                                        </p:tgtEl>
                                      </p:cBhvr>
                                    </p:animEffect>
                                  </p:childTnLst>
                                </p:cTn>
                              </p:par>
                            </p:childTnLst>
                          </p:cTn>
                        </p:par>
                        <p:par>
                          <p:cTn id="161" fill="hold">
                            <p:stCondLst>
                              <p:cond delay="3000"/>
                            </p:stCondLst>
                            <p:childTnLst>
                              <p:par>
                                <p:cTn id="162" presetID="22" presetClass="entr" presetSubtype="2" fill="hold" grpId="0" nodeType="afterEffect">
                                  <p:stCondLst>
                                    <p:cond delay="0"/>
                                  </p:stCondLst>
                                  <p:childTnLst>
                                    <p:set>
                                      <p:cBhvr>
                                        <p:cTn id="163" dur="1" fill="hold">
                                          <p:stCondLst>
                                            <p:cond delay="0"/>
                                          </p:stCondLst>
                                        </p:cTn>
                                        <p:tgtEl>
                                          <p:spTgt spid="36"/>
                                        </p:tgtEl>
                                        <p:attrNameLst>
                                          <p:attrName>style.visibility</p:attrName>
                                        </p:attrNameLst>
                                      </p:cBhvr>
                                      <p:to>
                                        <p:strVal val="visible"/>
                                      </p:to>
                                    </p:set>
                                    <p:animEffect transition="in" filter="wipe(right)">
                                      <p:cBhvr>
                                        <p:cTn id="164" dur="1000"/>
                                        <p:tgtEl>
                                          <p:spTgt spid="36"/>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wipe(left)">
                                      <p:cBhvr>
                                        <p:cTn id="169" dur="1000"/>
                                        <p:tgtEl>
                                          <p:spTgt spid="39"/>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grpId="0" nodeType="clickEffect">
                                  <p:stCondLst>
                                    <p:cond delay="0"/>
                                  </p:stCondLst>
                                  <p:childTnLst>
                                    <p:set>
                                      <p:cBhvr>
                                        <p:cTn id="173" dur="1" fill="hold">
                                          <p:stCondLst>
                                            <p:cond delay="0"/>
                                          </p:stCondLst>
                                        </p:cTn>
                                        <p:tgtEl>
                                          <p:spTgt spid="40"/>
                                        </p:tgtEl>
                                        <p:attrNameLst>
                                          <p:attrName>style.visibility</p:attrName>
                                        </p:attrNameLst>
                                      </p:cBhvr>
                                      <p:to>
                                        <p:strVal val="visible"/>
                                      </p:to>
                                    </p:set>
                                    <p:animEffect transition="in" filter="wipe(up)">
                                      <p:cBhvr>
                                        <p:cTn id="174" dur="1000"/>
                                        <p:tgtEl>
                                          <p:spTgt spid="40"/>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2" fill="hold" grpId="0" nodeType="click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wipe(right)">
                                      <p:cBhvr>
                                        <p:cTn id="179" dur="1000"/>
                                        <p:tgtEl>
                                          <p:spTgt spid="41"/>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grpId="0" nodeType="clickEffect">
                                  <p:stCondLst>
                                    <p:cond delay="0"/>
                                  </p:stCondLst>
                                  <p:childTnLst>
                                    <p:set>
                                      <p:cBhvr>
                                        <p:cTn id="183" dur="1" fill="hold">
                                          <p:stCondLst>
                                            <p:cond delay="0"/>
                                          </p:stCondLst>
                                        </p:cTn>
                                        <p:tgtEl>
                                          <p:spTgt spid="42"/>
                                        </p:tgtEl>
                                        <p:attrNameLst>
                                          <p:attrName>style.visibility</p:attrName>
                                        </p:attrNameLst>
                                      </p:cBhvr>
                                      <p:to>
                                        <p:strVal val="visible"/>
                                      </p:to>
                                    </p:set>
                                    <p:animEffect transition="in" filter="wipe(up)">
                                      <p:cBhvr>
                                        <p:cTn id="184" dur="1000"/>
                                        <p:tgtEl>
                                          <p:spTgt spid="42"/>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2" fill="hold" grpId="0" nodeType="clickEffect">
                                  <p:stCondLst>
                                    <p:cond delay="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1000"/>
                                        <p:tgtEl>
                                          <p:spTgt spid="45"/>
                                        </p:tgtEl>
                                      </p:cBhvr>
                                    </p:animEffect>
                                  </p:childTnLst>
                                </p:cTn>
                              </p:par>
                            </p:childTnLst>
                          </p:cTn>
                        </p:par>
                        <p:par>
                          <p:cTn id="190" fill="hold">
                            <p:stCondLst>
                              <p:cond delay="1000"/>
                            </p:stCondLst>
                            <p:childTnLst>
                              <p:par>
                                <p:cTn id="191" presetID="22" presetClass="entr" presetSubtype="4" fill="hold" grpId="0" nodeType="after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wipe(down)">
                                      <p:cBhvr>
                                        <p:cTn id="193" dur="10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2" fill="hold" grpId="0" nodeType="clickEffect">
                                  <p:stCondLst>
                                    <p:cond delay="0"/>
                                  </p:stCondLst>
                                  <p:childTnLst>
                                    <p:set>
                                      <p:cBhvr>
                                        <p:cTn id="197" dur="1" fill="hold">
                                          <p:stCondLst>
                                            <p:cond delay="0"/>
                                          </p:stCondLst>
                                        </p:cTn>
                                        <p:tgtEl>
                                          <p:spTgt spid="43"/>
                                        </p:tgtEl>
                                        <p:attrNameLst>
                                          <p:attrName>style.visibility</p:attrName>
                                        </p:attrNameLst>
                                      </p:cBhvr>
                                      <p:to>
                                        <p:strVal val="visible"/>
                                      </p:to>
                                    </p:set>
                                    <p:animEffect transition="in" filter="wipe(right)">
                                      <p:cBhvr>
                                        <p:cTn id="198" dur="1000"/>
                                        <p:tgtEl>
                                          <p:spTgt spid="43"/>
                                        </p:tgtEl>
                                      </p:cBhvr>
                                    </p:animEffect>
                                  </p:childTnLst>
                                </p:cTn>
                              </p:par>
                            </p:childTnLst>
                          </p:cTn>
                        </p:par>
                        <p:par>
                          <p:cTn id="199" fill="hold">
                            <p:stCondLst>
                              <p:cond delay="1000"/>
                            </p:stCondLst>
                            <p:childTnLst>
                              <p:par>
                                <p:cTn id="200" presetID="22" presetClass="entr" presetSubtype="4" fill="hold" grpId="0" nodeType="afterEffect">
                                  <p:stCondLst>
                                    <p:cond delay="0"/>
                                  </p:stCondLst>
                                  <p:childTnLst>
                                    <p:set>
                                      <p:cBhvr>
                                        <p:cTn id="201" dur="1" fill="hold">
                                          <p:stCondLst>
                                            <p:cond delay="0"/>
                                          </p:stCondLst>
                                        </p:cTn>
                                        <p:tgtEl>
                                          <p:spTgt spid="44"/>
                                        </p:tgtEl>
                                        <p:attrNameLst>
                                          <p:attrName>style.visibility</p:attrName>
                                        </p:attrNameLst>
                                      </p:cBhvr>
                                      <p:to>
                                        <p:strVal val="visible"/>
                                      </p:to>
                                    </p:set>
                                    <p:animEffect transition="in" filter="wipe(down)">
                                      <p:cBhvr>
                                        <p:cTn id="202" dur="1000"/>
                                        <p:tgtEl>
                                          <p:spTgt spid="4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48"/>
                                        </p:tgtEl>
                                        <p:attrNameLst>
                                          <p:attrName>style.visibility</p:attrName>
                                        </p:attrNameLst>
                                      </p:cBhvr>
                                      <p:to>
                                        <p:strVal val="visible"/>
                                      </p:to>
                                    </p:set>
                                    <p:animEffect transition="in" filter="wipe(down)">
                                      <p:cBhvr>
                                        <p:cTn id="207" dur="1000"/>
                                        <p:tgtEl>
                                          <p:spTgt spid="48"/>
                                        </p:tgtEl>
                                      </p:cBhvr>
                                    </p:animEffect>
                                  </p:childTnLst>
                                </p:cTn>
                              </p:par>
                            </p:childTnLst>
                          </p:cTn>
                        </p:par>
                        <p:par>
                          <p:cTn id="208" fill="hold">
                            <p:stCondLst>
                              <p:cond delay="1000"/>
                            </p:stCondLst>
                            <p:childTnLst>
                              <p:par>
                                <p:cTn id="209" presetID="22" presetClass="entr" presetSubtype="8" fill="hold" grpId="0" nodeType="afterEffect">
                                  <p:stCondLst>
                                    <p:cond delay="0"/>
                                  </p:stCondLst>
                                  <p:childTnLst>
                                    <p:set>
                                      <p:cBhvr>
                                        <p:cTn id="210" dur="1" fill="hold">
                                          <p:stCondLst>
                                            <p:cond delay="0"/>
                                          </p:stCondLst>
                                        </p:cTn>
                                        <p:tgtEl>
                                          <p:spTgt spid="49"/>
                                        </p:tgtEl>
                                        <p:attrNameLst>
                                          <p:attrName>style.visibility</p:attrName>
                                        </p:attrNameLst>
                                      </p:cBhvr>
                                      <p:to>
                                        <p:strVal val="visible"/>
                                      </p:to>
                                    </p:set>
                                    <p:animEffect transition="in" filter="wipe(left)">
                                      <p:cBhvr>
                                        <p:cTn id="211" dur="1000"/>
                                        <p:tgtEl>
                                          <p:spTgt spid="49"/>
                                        </p:tgtEl>
                                      </p:cBhvr>
                                    </p:animEffect>
                                  </p:childTnLst>
                                </p:cTn>
                              </p:par>
                            </p:childTnLst>
                          </p:cTn>
                        </p:par>
                        <p:par>
                          <p:cTn id="212" fill="hold">
                            <p:stCondLst>
                              <p:cond delay="2000"/>
                            </p:stCondLst>
                            <p:childTnLst>
                              <p:par>
                                <p:cTn id="213" presetID="22" presetClass="entr" presetSubtype="1" fill="hold" grpId="0" nodeType="afterEffect">
                                  <p:stCondLst>
                                    <p:cond delay="0"/>
                                  </p:stCondLst>
                                  <p:childTnLst>
                                    <p:set>
                                      <p:cBhvr>
                                        <p:cTn id="214" dur="1" fill="hold">
                                          <p:stCondLst>
                                            <p:cond delay="0"/>
                                          </p:stCondLst>
                                        </p:cTn>
                                        <p:tgtEl>
                                          <p:spTgt spid="50"/>
                                        </p:tgtEl>
                                        <p:attrNameLst>
                                          <p:attrName>style.visibility</p:attrName>
                                        </p:attrNameLst>
                                      </p:cBhvr>
                                      <p:to>
                                        <p:strVal val="visible"/>
                                      </p:to>
                                    </p:set>
                                    <p:animEffect transition="in" filter="wipe(up)">
                                      <p:cBhvr>
                                        <p:cTn id="215" dur="1000"/>
                                        <p:tgtEl>
                                          <p:spTgt spid="50"/>
                                        </p:tgtEl>
                                      </p:cBhvr>
                                    </p:animEffect>
                                  </p:childTnLst>
                                </p:cTn>
                              </p:par>
                            </p:childTnLst>
                          </p:cTn>
                        </p:par>
                        <p:par>
                          <p:cTn id="216" fill="hold">
                            <p:stCondLst>
                              <p:cond delay="3000"/>
                            </p:stCondLst>
                            <p:childTnLst>
                              <p:par>
                                <p:cTn id="217" presetID="22" presetClass="entr" presetSubtype="2" fill="hold" grpId="0" nodeType="afterEffect">
                                  <p:stCondLst>
                                    <p:cond delay="0"/>
                                  </p:stCondLst>
                                  <p:childTnLst>
                                    <p:set>
                                      <p:cBhvr>
                                        <p:cTn id="218" dur="1" fill="hold">
                                          <p:stCondLst>
                                            <p:cond delay="0"/>
                                          </p:stCondLst>
                                        </p:cTn>
                                        <p:tgtEl>
                                          <p:spTgt spid="51"/>
                                        </p:tgtEl>
                                        <p:attrNameLst>
                                          <p:attrName>style.visibility</p:attrName>
                                        </p:attrNameLst>
                                      </p:cBhvr>
                                      <p:to>
                                        <p:strVal val="visible"/>
                                      </p:to>
                                    </p:set>
                                    <p:animEffect transition="in" filter="wipe(right)">
                                      <p:cBhvr>
                                        <p:cTn id="219" dur="1000"/>
                                        <p:tgtEl>
                                          <p:spTgt spid="51"/>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2" fill="hold" grpId="0" nodeType="clickEffect">
                                  <p:stCondLst>
                                    <p:cond delay="0"/>
                                  </p:stCondLst>
                                  <p:childTnLst>
                                    <p:set>
                                      <p:cBhvr>
                                        <p:cTn id="223" dur="1" fill="hold">
                                          <p:stCondLst>
                                            <p:cond delay="0"/>
                                          </p:stCondLst>
                                        </p:cTn>
                                        <p:tgtEl>
                                          <p:spTgt spid="52"/>
                                        </p:tgtEl>
                                        <p:attrNameLst>
                                          <p:attrName>style.visibility</p:attrName>
                                        </p:attrNameLst>
                                      </p:cBhvr>
                                      <p:to>
                                        <p:strVal val="visible"/>
                                      </p:to>
                                    </p:set>
                                    <p:animEffect transition="in" filter="wipe(right)">
                                      <p:cBhvr>
                                        <p:cTn id="224" dur="1000"/>
                                        <p:tgtEl>
                                          <p:spTgt spid="52"/>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4" fill="hold" grpId="0" nodeType="clickEffect">
                                  <p:stCondLst>
                                    <p:cond delay="0"/>
                                  </p:stCondLst>
                                  <p:childTnLst>
                                    <p:set>
                                      <p:cBhvr>
                                        <p:cTn id="228" dur="1" fill="hold">
                                          <p:stCondLst>
                                            <p:cond delay="0"/>
                                          </p:stCondLst>
                                        </p:cTn>
                                        <p:tgtEl>
                                          <p:spTgt spid="53"/>
                                        </p:tgtEl>
                                        <p:attrNameLst>
                                          <p:attrName>style.visibility</p:attrName>
                                        </p:attrNameLst>
                                      </p:cBhvr>
                                      <p:to>
                                        <p:strVal val="visible"/>
                                      </p:to>
                                    </p:set>
                                    <p:animEffect transition="in" filter="wipe(down)">
                                      <p:cBhvr>
                                        <p:cTn id="229" dur="1000"/>
                                        <p:tgtEl>
                                          <p:spTgt spid="53"/>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54"/>
                                        </p:tgtEl>
                                        <p:attrNameLst>
                                          <p:attrName>style.visibility</p:attrName>
                                        </p:attrNameLst>
                                      </p:cBhvr>
                                      <p:to>
                                        <p:strVal val="visible"/>
                                      </p:to>
                                    </p:set>
                                    <p:animEffect transition="in" filter="wipe(left)">
                                      <p:cBhvr>
                                        <p:cTn id="234" dur="1000"/>
                                        <p:tgtEl>
                                          <p:spTgt spid="54"/>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nodeType="clickEffect">
                                  <p:stCondLst>
                                    <p:cond delay="0"/>
                                  </p:stCondLst>
                                  <p:childTnLst>
                                    <p:set>
                                      <p:cBhvr>
                                        <p:cTn id="238" dur="1" fill="hold">
                                          <p:stCondLst>
                                            <p:cond delay="0"/>
                                          </p:stCondLst>
                                        </p:cTn>
                                        <p:tgtEl>
                                          <p:spTgt spid="57"/>
                                        </p:tgtEl>
                                        <p:attrNameLst>
                                          <p:attrName>style.visibility</p:attrName>
                                        </p:attrNameLst>
                                      </p:cBhvr>
                                      <p:to>
                                        <p:strVal val="visible"/>
                                      </p:to>
                                    </p:set>
                                    <p:animEffect transition="in" filter="wipe(left)">
                                      <p:cBhvr>
                                        <p:cTn id="239" dur="1000"/>
                                        <p:tgtEl>
                                          <p:spTgt spid="57"/>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nodeType="clickEffect">
                                  <p:stCondLst>
                                    <p:cond delay="0"/>
                                  </p:stCondLst>
                                  <p:childTnLst>
                                    <p:set>
                                      <p:cBhvr>
                                        <p:cTn id="243" dur="1" fill="hold">
                                          <p:stCondLst>
                                            <p:cond delay="0"/>
                                          </p:stCondLst>
                                        </p:cTn>
                                        <p:tgtEl>
                                          <p:spTgt spid="61"/>
                                        </p:tgtEl>
                                        <p:attrNameLst>
                                          <p:attrName>style.visibility</p:attrName>
                                        </p:attrNameLst>
                                      </p:cBhvr>
                                      <p:to>
                                        <p:strVal val="visible"/>
                                      </p:to>
                                    </p:set>
                                    <p:animEffect transition="in" filter="wipe(left)">
                                      <p:cBhvr>
                                        <p:cTn id="244"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8" grpId="0" animBg="1"/>
      <p:bldP spid="49" grpId="0" animBg="1"/>
      <p:bldP spid="50" grpId="0" animBg="1"/>
      <p:bldP spid="51" grpId="0" animBg="1"/>
      <p:bldP spid="52" grpId="0" animBg="1"/>
      <p:bldP spid="5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2</a:t>
            </a:r>
            <a:r>
              <a:rPr lang="en-US" sz="2000" dirty="0" smtClean="0"/>
              <a:t>) Translate the given solid object into 3 view orthographic drawing.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732" y="717165"/>
            <a:ext cx="5884961" cy="5006839"/>
          </a:xfrm>
          <a:prstGeom prst="rect">
            <a:avLst/>
          </a:prstGeom>
        </p:spPr>
      </p:pic>
      <p:cxnSp>
        <p:nvCxnSpPr>
          <p:cNvPr id="7" name="Straight Connector 6"/>
          <p:cNvCxnSpPr/>
          <p:nvPr/>
        </p:nvCxnSpPr>
        <p:spPr>
          <a:xfrm flipH="1" flipV="1">
            <a:off x="2359742" y="3067665"/>
            <a:ext cx="398206" cy="206478"/>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flipV="1">
            <a:off x="2197510" y="3731342"/>
            <a:ext cx="456222" cy="23597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2359742" y="3067665"/>
            <a:ext cx="103239" cy="79641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rot="16470288">
            <a:off x="1991206" y="3239277"/>
            <a:ext cx="464179" cy="369332"/>
          </a:xfrm>
          <a:prstGeom prst="rect">
            <a:avLst/>
          </a:prstGeom>
          <a:noFill/>
        </p:spPr>
        <p:txBody>
          <a:bodyPr wrap="square" rtlCol="0">
            <a:spAutoFit/>
          </a:bodyPr>
          <a:lstStyle/>
          <a:p>
            <a:r>
              <a:rPr lang="en-US" dirty="0" smtClean="0"/>
              <a:t>15</a:t>
            </a:r>
            <a:endParaRPr lang="en-US" dirty="0"/>
          </a:p>
        </p:txBody>
      </p:sp>
    </p:spTree>
    <p:extLst>
      <p:ext uri="{BB962C8B-B14F-4D97-AF65-F5344CB8AC3E}">
        <p14:creationId xmlns:p14="http://schemas.microsoft.com/office/powerpoint/2010/main" val="3440869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0732" y="218003"/>
            <a:ext cx="3186555" cy="1599889"/>
          </a:xfrm>
          <a:prstGeom prst="rect">
            <a:avLst/>
          </a:prstGeom>
        </p:spPr>
      </p:pic>
      <p:cxnSp>
        <p:nvCxnSpPr>
          <p:cNvPr id="17" name="Straight Connector 16"/>
          <p:cNvCxnSpPr/>
          <p:nvPr/>
        </p:nvCxnSpPr>
        <p:spPr>
          <a:xfrm>
            <a:off x="8740732" y="218004"/>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8" name="Straight Connector 17"/>
          <p:cNvCxnSpPr/>
          <p:nvPr/>
        </p:nvCxnSpPr>
        <p:spPr>
          <a:xfrm flipV="1">
            <a:off x="10746513" y="218003"/>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740732" y="218003"/>
            <a:ext cx="200578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40731" y="1751214"/>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4" name="Line 5"/>
          <p:cNvSpPr>
            <a:spLocks noChangeShapeType="1"/>
          </p:cNvSpPr>
          <p:nvPr/>
        </p:nvSpPr>
        <p:spPr bwMode="auto">
          <a:xfrm>
            <a:off x="950913" y="3854450"/>
            <a:ext cx="65801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6"/>
          <p:cNvSpPr>
            <a:spLocks noChangeShapeType="1"/>
          </p:cNvSpPr>
          <p:nvPr/>
        </p:nvSpPr>
        <p:spPr bwMode="auto">
          <a:xfrm>
            <a:off x="950913" y="4252912"/>
            <a:ext cx="6580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7"/>
          <p:cNvSpPr>
            <a:spLocks noChangeShapeType="1"/>
          </p:cNvSpPr>
          <p:nvPr/>
        </p:nvSpPr>
        <p:spPr bwMode="auto">
          <a:xfrm>
            <a:off x="4795838" y="6046787"/>
            <a:ext cx="204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8"/>
          <p:cNvSpPr>
            <a:spLocks noChangeShapeType="1"/>
          </p:cNvSpPr>
          <p:nvPr/>
        </p:nvSpPr>
        <p:spPr bwMode="auto">
          <a:xfrm>
            <a:off x="3976688" y="3455987"/>
            <a:ext cx="3554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9"/>
          <p:cNvSpPr>
            <a:spLocks noChangeShapeType="1"/>
          </p:cNvSpPr>
          <p:nvPr/>
        </p:nvSpPr>
        <p:spPr bwMode="auto">
          <a:xfrm>
            <a:off x="4795838" y="3057525"/>
            <a:ext cx="204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0"/>
          <p:cNvSpPr>
            <a:spLocks noChangeShapeType="1"/>
          </p:cNvSpPr>
          <p:nvPr/>
        </p:nvSpPr>
        <p:spPr bwMode="auto">
          <a:xfrm>
            <a:off x="4795838" y="1065212"/>
            <a:ext cx="204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1"/>
          <p:cNvSpPr>
            <a:spLocks noChangeShapeType="1"/>
          </p:cNvSpPr>
          <p:nvPr/>
        </p:nvSpPr>
        <p:spPr bwMode="auto">
          <a:xfrm>
            <a:off x="4795838" y="1463675"/>
            <a:ext cx="204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2"/>
          <p:cNvSpPr>
            <a:spLocks noChangeShapeType="1"/>
          </p:cNvSpPr>
          <p:nvPr/>
        </p:nvSpPr>
        <p:spPr bwMode="auto">
          <a:xfrm>
            <a:off x="4386263" y="39687"/>
            <a:ext cx="0" cy="6567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3"/>
          <p:cNvSpPr>
            <a:spLocks noChangeShapeType="1"/>
          </p:cNvSpPr>
          <p:nvPr/>
        </p:nvSpPr>
        <p:spPr bwMode="auto">
          <a:xfrm>
            <a:off x="4795838" y="39687"/>
            <a:ext cx="0" cy="6567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4"/>
          <p:cNvSpPr>
            <a:spLocks noChangeShapeType="1"/>
          </p:cNvSpPr>
          <p:nvPr/>
        </p:nvSpPr>
        <p:spPr bwMode="auto">
          <a:xfrm>
            <a:off x="6842125" y="1065212"/>
            <a:ext cx="0" cy="4981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5"/>
          <p:cNvSpPr>
            <a:spLocks noChangeShapeType="1"/>
          </p:cNvSpPr>
          <p:nvPr/>
        </p:nvSpPr>
        <p:spPr bwMode="auto">
          <a:xfrm>
            <a:off x="3976688" y="3455987"/>
            <a:ext cx="0" cy="3151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6"/>
          <p:cNvSpPr>
            <a:spLocks noChangeShapeType="1"/>
          </p:cNvSpPr>
          <p:nvPr/>
        </p:nvSpPr>
        <p:spPr bwMode="auto">
          <a:xfrm flipH="1" flipV="1">
            <a:off x="950913" y="509587"/>
            <a:ext cx="3435350" cy="3344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7"/>
          <p:cNvSpPr>
            <a:spLocks noChangeShapeType="1"/>
          </p:cNvSpPr>
          <p:nvPr/>
        </p:nvSpPr>
        <p:spPr bwMode="auto">
          <a:xfrm flipV="1">
            <a:off x="4795838" y="5448300"/>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8"/>
          <p:cNvSpPr>
            <a:spLocks noChangeShapeType="1"/>
          </p:cNvSpPr>
          <p:nvPr/>
        </p:nvSpPr>
        <p:spPr bwMode="auto">
          <a:xfrm flipV="1">
            <a:off x="4795838" y="4252912"/>
            <a:ext cx="409575"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9"/>
          <p:cNvSpPr>
            <a:spLocks noChangeShapeType="1"/>
          </p:cNvSpPr>
          <p:nvPr/>
        </p:nvSpPr>
        <p:spPr bwMode="auto">
          <a:xfrm>
            <a:off x="5205413" y="4252912"/>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0"/>
          <p:cNvSpPr>
            <a:spLocks noChangeShapeType="1"/>
          </p:cNvSpPr>
          <p:nvPr/>
        </p:nvSpPr>
        <p:spPr bwMode="auto">
          <a:xfrm>
            <a:off x="5410200" y="4252912"/>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1"/>
          <p:cNvSpPr>
            <a:spLocks noChangeShapeType="1"/>
          </p:cNvSpPr>
          <p:nvPr/>
        </p:nvSpPr>
        <p:spPr bwMode="auto">
          <a:xfrm>
            <a:off x="5410200" y="4851400"/>
            <a:ext cx="817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2"/>
          <p:cNvSpPr>
            <a:spLocks noChangeShapeType="1"/>
          </p:cNvSpPr>
          <p:nvPr/>
        </p:nvSpPr>
        <p:spPr bwMode="auto">
          <a:xfrm flipV="1">
            <a:off x="6227763" y="4252912"/>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3"/>
          <p:cNvSpPr>
            <a:spLocks noChangeShapeType="1"/>
          </p:cNvSpPr>
          <p:nvPr/>
        </p:nvSpPr>
        <p:spPr bwMode="auto">
          <a:xfrm>
            <a:off x="6227763" y="4252912"/>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5"/>
          <p:cNvSpPr>
            <a:spLocks noChangeShapeType="1"/>
          </p:cNvSpPr>
          <p:nvPr/>
        </p:nvSpPr>
        <p:spPr bwMode="auto">
          <a:xfrm flipV="1">
            <a:off x="6842125" y="5448300"/>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6"/>
          <p:cNvSpPr>
            <a:spLocks noChangeShapeType="1"/>
          </p:cNvSpPr>
          <p:nvPr/>
        </p:nvSpPr>
        <p:spPr bwMode="auto">
          <a:xfrm flipH="1" flipV="1">
            <a:off x="6432550" y="4252912"/>
            <a:ext cx="409575"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7"/>
          <p:cNvSpPr>
            <a:spLocks noChangeShapeType="1"/>
          </p:cNvSpPr>
          <p:nvPr/>
        </p:nvSpPr>
        <p:spPr bwMode="auto">
          <a:xfrm>
            <a:off x="4795838" y="5448300"/>
            <a:ext cx="2046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8"/>
          <p:cNvSpPr>
            <a:spLocks noChangeShapeType="1"/>
          </p:cNvSpPr>
          <p:nvPr/>
        </p:nvSpPr>
        <p:spPr bwMode="auto">
          <a:xfrm flipV="1">
            <a:off x="5205413" y="1065212"/>
            <a:ext cx="0" cy="3187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29"/>
          <p:cNvSpPr>
            <a:spLocks noChangeShapeType="1"/>
          </p:cNvSpPr>
          <p:nvPr/>
        </p:nvSpPr>
        <p:spPr bwMode="auto">
          <a:xfrm flipV="1">
            <a:off x="5410200" y="1065212"/>
            <a:ext cx="0" cy="3187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0"/>
          <p:cNvSpPr>
            <a:spLocks noChangeShapeType="1"/>
          </p:cNvSpPr>
          <p:nvPr/>
        </p:nvSpPr>
        <p:spPr bwMode="auto">
          <a:xfrm flipV="1">
            <a:off x="6227763" y="1065212"/>
            <a:ext cx="0" cy="3187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1"/>
          <p:cNvSpPr>
            <a:spLocks noChangeShapeType="1"/>
          </p:cNvSpPr>
          <p:nvPr/>
        </p:nvSpPr>
        <p:spPr bwMode="auto">
          <a:xfrm flipV="1">
            <a:off x="6432550" y="1065212"/>
            <a:ext cx="0" cy="3187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2"/>
          <p:cNvSpPr>
            <a:spLocks noChangeShapeType="1"/>
          </p:cNvSpPr>
          <p:nvPr/>
        </p:nvSpPr>
        <p:spPr bwMode="auto">
          <a:xfrm>
            <a:off x="4795838" y="3455987"/>
            <a:ext cx="2046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3"/>
          <p:cNvSpPr>
            <a:spLocks noChangeShapeType="1"/>
          </p:cNvSpPr>
          <p:nvPr/>
        </p:nvSpPr>
        <p:spPr bwMode="auto">
          <a:xfrm flipV="1">
            <a:off x="6842125" y="1065212"/>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5"/>
          <p:cNvSpPr>
            <a:spLocks noChangeShapeType="1"/>
          </p:cNvSpPr>
          <p:nvPr/>
        </p:nvSpPr>
        <p:spPr bwMode="auto">
          <a:xfrm>
            <a:off x="4795838" y="1065212"/>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6"/>
          <p:cNvSpPr>
            <a:spLocks noChangeShapeType="1"/>
          </p:cNvSpPr>
          <p:nvPr/>
        </p:nvSpPr>
        <p:spPr bwMode="auto">
          <a:xfrm flipV="1">
            <a:off x="4795838" y="3057525"/>
            <a:ext cx="4095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7"/>
          <p:cNvSpPr>
            <a:spLocks noChangeShapeType="1"/>
          </p:cNvSpPr>
          <p:nvPr/>
        </p:nvSpPr>
        <p:spPr bwMode="auto">
          <a:xfrm flipH="1" flipV="1">
            <a:off x="6432550" y="3057525"/>
            <a:ext cx="4095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8"/>
          <p:cNvSpPr>
            <a:spLocks noChangeShapeType="1"/>
          </p:cNvSpPr>
          <p:nvPr/>
        </p:nvSpPr>
        <p:spPr bwMode="auto">
          <a:xfrm flipH="1">
            <a:off x="6432550" y="1065212"/>
            <a:ext cx="4095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39"/>
          <p:cNvSpPr>
            <a:spLocks noChangeShapeType="1"/>
          </p:cNvSpPr>
          <p:nvPr/>
        </p:nvSpPr>
        <p:spPr bwMode="auto">
          <a:xfrm>
            <a:off x="4795838" y="1065212"/>
            <a:ext cx="4095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0"/>
          <p:cNvSpPr>
            <a:spLocks noChangeShapeType="1"/>
          </p:cNvSpPr>
          <p:nvPr/>
        </p:nvSpPr>
        <p:spPr bwMode="auto">
          <a:xfrm>
            <a:off x="5205413" y="1463675"/>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1"/>
          <p:cNvSpPr>
            <a:spLocks noChangeShapeType="1"/>
          </p:cNvSpPr>
          <p:nvPr/>
        </p:nvSpPr>
        <p:spPr bwMode="auto">
          <a:xfrm>
            <a:off x="5410200" y="1463675"/>
            <a:ext cx="0" cy="1593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2"/>
          <p:cNvSpPr>
            <a:spLocks noChangeShapeType="1"/>
          </p:cNvSpPr>
          <p:nvPr/>
        </p:nvSpPr>
        <p:spPr bwMode="auto">
          <a:xfrm flipH="1">
            <a:off x="5205413" y="3057525"/>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3"/>
          <p:cNvSpPr>
            <a:spLocks noChangeShapeType="1"/>
          </p:cNvSpPr>
          <p:nvPr/>
        </p:nvSpPr>
        <p:spPr bwMode="auto">
          <a:xfrm flipV="1">
            <a:off x="5205413" y="1463675"/>
            <a:ext cx="0" cy="1593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4"/>
          <p:cNvSpPr>
            <a:spLocks noChangeShapeType="1"/>
          </p:cNvSpPr>
          <p:nvPr/>
        </p:nvSpPr>
        <p:spPr bwMode="auto">
          <a:xfrm>
            <a:off x="6227763" y="3057525"/>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5"/>
          <p:cNvSpPr>
            <a:spLocks noChangeShapeType="1"/>
          </p:cNvSpPr>
          <p:nvPr/>
        </p:nvSpPr>
        <p:spPr bwMode="auto">
          <a:xfrm flipV="1">
            <a:off x="6432550" y="1463675"/>
            <a:ext cx="0" cy="1593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6"/>
          <p:cNvSpPr>
            <a:spLocks noChangeShapeType="1"/>
          </p:cNvSpPr>
          <p:nvPr/>
        </p:nvSpPr>
        <p:spPr bwMode="auto">
          <a:xfrm flipH="1">
            <a:off x="6227763" y="1463675"/>
            <a:ext cx="20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7"/>
          <p:cNvSpPr>
            <a:spLocks noChangeShapeType="1"/>
          </p:cNvSpPr>
          <p:nvPr/>
        </p:nvSpPr>
        <p:spPr bwMode="auto">
          <a:xfrm>
            <a:off x="6227763" y="1463675"/>
            <a:ext cx="0" cy="1593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8"/>
          <p:cNvSpPr>
            <a:spLocks noChangeShapeType="1"/>
          </p:cNvSpPr>
          <p:nvPr/>
        </p:nvSpPr>
        <p:spPr bwMode="auto">
          <a:xfrm flipH="1">
            <a:off x="1520825" y="1065212"/>
            <a:ext cx="3275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49"/>
          <p:cNvSpPr>
            <a:spLocks noChangeShapeType="1"/>
          </p:cNvSpPr>
          <p:nvPr/>
        </p:nvSpPr>
        <p:spPr bwMode="auto">
          <a:xfrm flipH="1">
            <a:off x="1930400" y="1463675"/>
            <a:ext cx="2865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0"/>
          <p:cNvSpPr>
            <a:spLocks noChangeShapeType="1"/>
          </p:cNvSpPr>
          <p:nvPr/>
        </p:nvSpPr>
        <p:spPr bwMode="auto">
          <a:xfrm flipH="1">
            <a:off x="3567113" y="3057525"/>
            <a:ext cx="12287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1"/>
          <p:cNvSpPr>
            <a:spLocks noChangeShapeType="1"/>
          </p:cNvSpPr>
          <p:nvPr/>
        </p:nvSpPr>
        <p:spPr bwMode="auto">
          <a:xfrm>
            <a:off x="1520825" y="1065212"/>
            <a:ext cx="0" cy="5541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2"/>
          <p:cNvSpPr>
            <a:spLocks noChangeShapeType="1"/>
          </p:cNvSpPr>
          <p:nvPr/>
        </p:nvSpPr>
        <p:spPr bwMode="auto">
          <a:xfrm>
            <a:off x="1930400" y="1463675"/>
            <a:ext cx="0" cy="5143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3"/>
          <p:cNvSpPr>
            <a:spLocks noChangeShapeType="1"/>
          </p:cNvSpPr>
          <p:nvPr/>
        </p:nvSpPr>
        <p:spPr bwMode="auto">
          <a:xfrm>
            <a:off x="3567113" y="3057525"/>
            <a:ext cx="0" cy="3549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4"/>
          <p:cNvSpPr>
            <a:spLocks noChangeShapeType="1"/>
          </p:cNvSpPr>
          <p:nvPr/>
        </p:nvSpPr>
        <p:spPr bwMode="auto">
          <a:xfrm flipH="1">
            <a:off x="1520825" y="6046787"/>
            <a:ext cx="3275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5"/>
          <p:cNvSpPr>
            <a:spLocks noChangeShapeType="1"/>
          </p:cNvSpPr>
          <p:nvPr/>
        </p:nvSpPr>
        <p:spPr bwMode="auto">
          <a:xfrm flipH="1">
            <a:off x="1520825" y="5448300"/>
            <a:ext cx="3275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6"/>
          <p:cNvSpPr>
            <a:spLocks noChangeShapeType="1"/>
          </p:cNvSpPr>
          <p:nvPr/>
        </p:nvSpPr>
        <p:spPr bwMode="auto">
          <a:xfrm flipH="1">
            <a:off x="1520825" y="4851400"/>
            <a:ext cx="3889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7"/>
          <p:cNvSpPr>
            <a:spLocks noChangeShapeType="1"/>
          </p:cNvSpPr>
          <p:nvPr/>
        </p:nvSpPr>
        <p:spPr bwMode="auto">
          <a:xfrm flipV="1">
            <a:off x="1520825" y="5448300"/>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8"/>
          <p:cNvSpPr>
            <a:spLocks noChangeShapeType="1"/>
          </p:cNvSpPr>
          <p:nvPr/>
        </p:nvSpPr>
        <p:spPr bwMode="auto">
          <a:xfrm flipV="1">
            <a:off x="1520825" y="4252912"/>
            <a:ext cx="409575"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59"/>
          <p:cNvSpPr>
            <a:spLocks noChangeShapeType="1"/>
          </p:cNvSpPr>
          <p:nvPr/>
        </p:nvSpPr>
        <p:spPr bwMode="auto">
          <a:xfrm>
            <a:off x="1930400" y="4252912"/>
            <a:ext cx="1636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0"/>
          <p:cNvSpPr>
            <a:spLocks noChangeShapeType="1"/>
          </p:cNvSpPr>
          <p:nvPr/>
        </p:nvSpPr>
        <p:spPr bwMode="auto">
          <a:xfrm>
            <a:off x="3567113" y="4252912"/>
            <a:ext cx="409575"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1"/>
          <p:cNvSpPr>
            <a:spLocks noChangeShapeType="1"/>
          </p:cNvSpPr>
          <p:nvPr/>
        </p:nvSpPr>
        <p:spPr bwMode="auto">
          <a:xfrm>
            <a:off x="3976688" y="5448300"/>
            <a:ext cx="0" cy="598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2"/>
          <p:cNvSpPr>
            <a:spLocks noChangeShapeType="1"/>
          </p:cNvSpPr>
          <p:nvPr/>
        </p:nvSpPr>
        <p:spPr bwMode="auto">
          <a:xfrm flipH="1">
            <a:off x="1520825" y="6046787"/>
            <a:ext cx="2455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3"/>
          <p:cNvSpPr>
            <a:spLocks noChangeShapeType="1"/>
          </p:cNvSpPr>
          <p:nvPr/>
        </p:nvSpPr>
        <p:spPr bwMode="auto">
          <a:xfrm>
            <a:off x="1520825" y="5448300"/>
            <a:ext cx="2455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4"/>
          <p:cNvSpPr>
            <a:spLocks noChangeShapeType="1"/>
          </p:cNvSpPr>
          <p:nvPr/>
        </p:nvSpPr>
        <p:spPr bwMode="auto">
          <a:xfrm flipV="1">
            <a:off x="3771900" y="3255962"/>
            <a:ext cx="0" cy="1595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5"/>
          <p:cNvSpPr>
            <a:spLocks noChangeShapeType="1"/>
          </p:cNvSpPr>
          <p:nvPr/>
        </p:nvSpPr>
        <p:spPr bwMode="auto">
          <a:xfrm flipV="1">
            <a:off x="1725613" y="1265237"/>
            <a:ext cx="0" cy="3586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6"/>
          <p:cNvSpPr>
            <a:spLocks noChangeShapeType="1"/>
          </p:cNvSpPr>
          <p:nvPr/>
        </p:nvSpPr>
        <p:spPr bwMode="auto">
          <a:xfrm>
            <a:off x="3771900" y="3255962"/>
            <a:ext cx="2455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7"/>
          <p:cNvSpPr>
            <a:spLocks noChangeShapeType="1"/>
          </p:cNvSpPr>
          <p:nvPr/>
        </p:nvSpPr>
        <p:spPr bwMode="auto">
          <a:xfrm>
            <a:off x="1725613" y="1265237"/>
            <a:ext cx="4502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8"/>
          <p:cNvSpPr>
            <a:spLocks noChangeShapeType="1"/>
          </p:cNvSpPr>
          <p:nvPr/>
        </p:nvSpPr>
        <p:spPr bwMode="auto">
          <a:xfrm>
            <a:off x="5410200" y="3057525"/>
            <a:ext cx="0"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69"/>
          <p:cNvSpPr>
            <a:spLocks noChangeShapeType="1"/>
          </p:cNvSpPr>
          <p:nvPr/>
        </p:nvSpPr>
        <p:spPr bwMode="auto">
          <a:xfrm>
            <a:off x="5410200" y="3255962"/>
            <a:ext cx="817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0"/>
          <p:cNvSpPr>
            <a:spLocks noChangeShapeType="1"/>
          </p:cNvSpPr>
          <p:nvPr/>
        </p:nvSpPr>
        <p:spPr bwMode="auto">
          <a:xfrm flipV="1">
            <a:off x="6227763" y="3057525"/>
            <a:ext cx="0"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1"/>
          <p:cNvSpPr>
            <a:spLocks noChangeShapeType="1"/>
          </p:cNvSpPr>
          <p:nvPr/>
        </p:nvSpPr>
        <p:spPr bwMode="auto">
          <a:xfrm flipV="1">
            <a:off x="5410200" y="1265237"/>
            <a:ext cx="0"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2"/>
          <p:cNvSpPr>
            <a:spLocks noChangeShapeType="1"/>
          </p:cNvSpPr>
          <p:nvPr/>
        </p:nvSpPr>
        <p:spPr bwMode="auto">
          <a:xfrm>
            <a:off x="5410200" y="1265237"/>
            <a:ext cx="817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3"/>
          <p:cNvSpPr>
            <a:spLocks noChangeShapeType="1"/>
          </p:cNvSpPr>
          <p:nvPr/>
        </p:nvSpPr>
        <p:spPr bwMode="auto">
          <a:xfrm>
            <a:off x="6227763" y="1265237"/>
            <a:ext cx="0"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550" y="3480363"/>
            <a:ext cx="3089843" cy="2628793"/>
          </a:xfrm>
          <a:prstGeom prst="rect">
            <a:avLst/>
          </a:prstGeom>
        </p:spPr>
      </p:pic>
      <p:sp>
        <p:nvSpPr>
          <p:cNvPr id="94" name="Line 34"/>
          <p:cNvSpPr>
            <a:spLocks noChangeShapeType="1"/>
          </p:cNvSpPr>
          <p:nvPr/>
        </p:nvSpPr>
        <p:spPr bwMode="auto">
          <a:xfrm flipH="1">
            <a:off x="4795837" y="1063625"/>
            <a:ext cx="2046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24"/>
          <p:cNvSpPr>
            <a:spLocks noChangeShapeType="1"/>
          </p:cNvSpPr>
          <p:nvPr/>
        </p:nvSpPr>
        <p:spPr bwMode="auto">
          <a:xfrm>
            <a:off x="4795838" y="6045199"/>
            <a:ext cx="2046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7" name="Straight Connector 96"/>
          <p:cNvCxnSpPr>
            <a:endCxn id="83" idx="0"/>
          </p:cNvCxnSpPr>
          <p:nvPr/>
        </p:nvCxnSpPr>
        <p:spPr>
          <a:xfrm>
            <a:off x="1725613" y="4851400"/>
            <a:ext cx="2046287"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19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1000"/>
                                        <p:tgtEl>
                                          <p:spTgt spid="93"/>
                                        </p:tgtEl>
                                      </p:cBhvr>
                                    </p:animEffect>
                                    <p:anim calcmode="lin" valueType="num">
                                      <p:cBhvr>
                                        <p:cTn id="37" dur="1000" fill="hold"/>
                                        <p:tgtEl>
                                          <p:spTgt spid="93"/>
                                        </p:tgtEl>
                                        <p:attrNameLst>
                                          <p:attrName>ppt_x</p:attrName>
                                        </p:attrNameLst>
                                      </p:cBhvr>
                                      <p:tavLst>
                                        <p:tav tm="0">
                                          <p:val>
                                            <p:strVal val="#ppt_x"/>
                                          </p:val>
                                        </p:tav>
                                        <p:tav tm="100000">
                                          <p:val>
                                            <p:strVal val="#ppt_x"/>
                                          </p:val>
                                        </p:tav>
                                      </p:tavLst>
                                    </p:anim>
                                    <p:anim calcmode="lin" valueType="num">
                                      <p:cBhvr>
                                        <p:cTn id="38"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up)">
                                      <p:cBhvr>
                                        <p:cTn id="43" dur="1000"/>
                                        <p:tgtEl>
                                          <p:spTgt spid="31"/>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1000"/>
                                        <p:tgtEl>
                                          <p:spTgt spid="24"/>
                                        </p:tgtEl>
                                      </p:cBhvr>
                                    </p:animEffect>
                                  </p:childTnLst>
                                </p:cTn>
                              </p:par>
                            </p:childTnLst>
                          </p:cTn>
                        </p:par>
                        <p:par>
                          <p:cTn id="48" fill="hold">
                            <p:stCondLst>
                              <p:cond delay="2000"/>
                            </p:stCondLst>
                            <p:childTnLst>
                              <p:par>
                                <p:cTn id="49" presetID="22" presetClass="entr" presetSubtype="4"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10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up)">
                                      <p:cBhvr>
                                        <p:cTn id="56" dur="1000"/>
                                        <p:tgtEl>
                                          <p:spTgt spid="32"/>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10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right)">
                                      <p:cBhvr>
                                        <p:cTn id="65" dur="1000"/>
                                        <p:tgtEl>
                                          <p:spTgt spid="27"/>
                                        </p:tgtEl>
                                      </p:cBhvr>
                                    </p:animEffect>
                                  </p:childTnLst>
                                </p:cTn>
                              </p:par>
                            </p:childTnLst>
                          </p:cTn>
                        </p:par>
                        <p:par>
                          <p:cTn id="66" fill="hold">
                            <p:stCondLst>
                              <p:cond delay="1000"/>
                            </p:stCondLst>
                            <p:childTnLst>
                              <p:par>
                                <p:cTn id="67" presetID="22" presetClass="entr" presetSubtype="1"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up)">
                                      <p:cBhvr>
                                        <p:cTn id="69" dur="10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10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left)">
                                      <p:cBhvr>
                                        <p:cTn id="79" dur="10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left)">
                                      <p:cBhvr>
                                        <p:cTn id="84" dur="10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down)">
                                      <p:cBhvr>
                                        <p:cTn id="89" dur="1000"/>
                                        <p:tgtEl>
                                          <p:spTgt spid="3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down)">
                                      <p:cBhvr>
                                        <p:cTn id="94" dur="1000"/>
                                        <p:tgtEl>
                                          <p:spTgt spid="3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wipe(left)">
                                      <p:cBhvr>
                                        <p:cTn id="99" dur="10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up)">
                                      <p:cBhvr>
                                        <p:cTn id="104" dur="1000"/>
                                        <p:tgtEl>
                                          <p:spTgt spid="3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wipe(left)">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wipe(down)">
                                      <p:cBhvr>
                                        <p:cTn id="114" dur="10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wipe(left)">
                                      <p:cBhvr>
                                        <p:cTn id="119" dur="1000"/>
                                        <p:tgtEl>
                                          <p:spTgt spid="4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left)">
                                      <p:cBhvr>
                                        <p:cTn id="124" dur="10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up)">
                                      <p:cBhvr>
                                        <p:cTn id="129" dur="1000"/>
                                        <p:tgtEl>
                                          <p:spTgt spid="4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grpId="0" nodeType="click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wipe(up)">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2" fill="hold" grpId="0" nodeType="clickEffect">
                                  <p:stCondLst>
                                    <p:cond delay="0"/>
                                  </p:stCondLst>
                                  <p:childTnLst>
                                    <p:set>
                                      <p:cBhvr>
                                        <p:cTn id="138" dur="1" fill="hold">
                                          <p:stCondLst>
                                            <p:cond delay="0"/>
                                          </p:stCondLst>
                                        </p:cTn>
                                        <p:tgtEl>
                                          <p:spTgt spid="95"/>
                                        </p:tgtEl>
                                        <p:attrNameLst>
                                          <p:attrName>style.visibility</p:attrName>
                                        </p:attrNameLst>
                                      </p:cBhvr>
                                      <p:to>
                                        <p:strVal val="visible"/>
                                      </p:to>
                                    </p:set>
                                    <p:animEffect transition="in" filter="wipe(right)">
                                      <p:cBhvr>
                                        <p:cTn id="139" dur="1000"/>
                                        <p:tgtEl>
                                          <p:spTgt spid="9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wipe(down)">
                                      <p:cBhvr>
                                        <p:cTn id="144" dur="1000"/>
                                        <p:tgtEl>
                                          <p:spTgt spid="47"/>
                                        </p:tgtEl>
                                      </p:cBhvr>
                                    </p:animEffect>
                                  </p:childTnLst>
                                </p:cTn>
                              </p:par>
                            </p:childTnLst>
                          </p:cTn>
                        </p:par>
                        <p:par>
                          <p:cTn id="145" fill="hold">
                            <p:stCondLst>
                              <p:cond delay="1000"/>
                            </p:stCondLst>
                            <p:childTnLst>
                              <p:par>
                                <p:cTn id="146" presetID="22" presetClass="entr" presetSubtype="4"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wipe(down)">
                                      <p:cBhvr>
                                        <p:cTn id="148" dur="1000"/>
                                        <p:tgtEl>
                                          <p:spTgt spid="48"/>
                                        </p:tgtEl>
                                      </p:cBhvr>
                                    </p:animEffect>
                                  </p:childTnLst>
                                </p:cTn>
                              </p:par>
                            </p:childTnLst>
                          </p:cTn>
                        </p:par>
                        <p:par>
                          <p:cTn id="149" fill="hold">
                            <p:stCondLst>
                              <p:cond delay="2000"/>
                            </p:stCondLst>
                            <p:childTnLst>
                              <p:par>
                                <p:cTn id="150" presetID="22" presetClass="entr" presetSubtype="4" fill="hold" grpId="0" nodeType="after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wipe(down)">
                                      <p:cBhvr>
                                        <p:cTn id="152" dur="1000"/>
                                        <p:tgtEl>
                                          <p:spTgt spid="49"/>
                                        </p:tgtEl>
                                      </p:cBhvr>
                                    </p:animEffect>
                                  </p:childTnLst>
                                </p:cTn>
                              </p:par>
                            </p:childTnLst>
                          </p:cTn>
                        </p:par>
                        <p:par>
                          <p:cTn id="153" fill="hold">
                            <p:stCondLst>
                              <p:cond delay="3000"/>
                            </p:stCondLst>
                            <p:childTnLst>
                              <p:par>
                                <p:cTn id="154" presetID="22" presetClass="entr" presetSubtype="4" fill="hold" grpId="0" nodeType="afterEffect">
                                  <p:stCondLst>
                                    <p:cond delay="0"/>
                                  </p:stCondLst>
                                  <p:childTnLst>
                                    <p:set>
                                      <p:cBhvr>
                                        <p:cTn id="155" dur="1" fill="hold">
                                          <p:stCondLst>
                                            <p:cond delay="0"/>
                                          </p:stCondLst>
                                        </p:cTn>
                                        <p:tgtEl>
                                          <p:spTgt spid="50"/>
                                        </p:tgtEl>
                                        <p:attrNameLst>
                                          <p:attrName>style.visibility</p:attrName>
                                        </p:attrNameLst>
                                      </p:cBhvr>
                                      <p:to>
                                        <p:strVal val="visible"/>
                                      </p:to>
                                    </p:set>
                                    <p:animEffect transition="in" filter="wipe(down)">
                                      <p:cBhvr>
                                        <p:cTn id="156" dur="1000"/>
                                        <p:tgtEl>
                                          <p:spTgt spid="5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left)">
                                      <p:cBhvr>
                                        <p:cTn id="161" dur="10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28"/>
                                        </p:tgtEl>
                                        <p:attrNameLst>
                                          <p:attrName>style.visibility</p:attrName>
                                        </p:attrNameLst>
                                      </p:cBhvr>
                                      <p:to>
                                        <p:strVal val="visible"/>
                                      </p:to>
                                    </p:set>
                                    <p:animEffect transition="in" filter="wipe(left)">
                                      <p:cBhvr>
                                        <p:cTn id="166" dur="1000"/>
                                        <p:tgtEl>
                                          <p:spTgt spid="28"/>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54"/>
                                        </p:tgtEl>
                                        <p:attrNameLst>
                                          <p:attrName>style.visibility</p:attrName>
                                        </p:attrNameLst>
                                      </p:cBhvr>
                                      <p:to>
                                        <p:strVal val="visible"/>
                                      </p:to>
                                    </p:set>
                                    <p:animEffect transition="in" filter="wipe(down)">
                                      <p:cBhvr>
                                        <p:cTn id="171" dur="1000"/>
                                        <p:tgtEl>
                                          <p:spTgt spid="54"/>
                                        </p:tgtEl>
                                      </p:cBhvr>
                                    </p:animEffect>
                                  </p:childTnLst>
                                </p:cTn>
                              </p:par>
                            </p:childTnLst>
                          </p:cTn>
                        </p:par>
                        <p:par>
                          <p:cTn id="172" fill="hold">
                            <p:stCondLst>
                              <p:cond delay="1000"/>
                            </p:stCondLst>
                            <p:childTnLst>
                              <p:par>
                                <p:cTn id="173" presetID="22" presetClass="entr" presetSubtype="8" fill="hold" grpId="0" nodeType="afterEffect">
                                  <p:stCondLst>
                                    <p:cond delay="0"/>
                                  </p:stCondLst>
                                  <p:childTnLst>
                                    <p:set>
                                      <p:cBhvr>
                                        <p:cTn id="174" dur="1" fill="hold">
                                          <p:stCondLst>
                                            <p:cond delay="0"/>
                                          </p:stCondLst>
                                        </p:cTn>
                                        <p:tgtEl>
                                          <p:spTgt spid="94"/>
                                        </p:tgtEl>
                                        <p:attrNameLst>
                                          <p:attrName>style.visibility</p:attrName>
                                        </p:attrNameLst>
                                      </p:cBhvr>
                                      <p:to>
                                        <p:strVal val="visible"/>
                                      </p:to>
                                    </p:set>
                                    <p:animEffect transition="in" filter="wipe(left)">
                                      <p:cBhvr>
                                        <p:cTn id="175" dur="1000"/>
                                        <p:tgtEl>
                                          <p:spTgt spid="94"/>
                                        </p:tgtEl>
                                      </p:cBhvr>
                                    </p:animEffect>
                                  </p:childTnLst>
                                </p:cTn>
                              </p:par>
                            </p:childTnLst>
                          </p:cTn>
                        </p:par>
                        <p:par>
                          <p:cTn id="176" fill="hold">
                            <p:stCondLst>
                              <p:cond delay="2000"/>
                            </p:stCondLst>
                            <p:childTnLst>
                              <p:par>
                                <p:cTn id="177" presetID="22" presetClass="entr" presetSubtype="1" fill="hold" grpId="0" nodeType="afterEffect">
                                  <p:stCondLst>
                                    <p:cond delay="0"/>
                                  </p:stCondLst>
                                  <p:childTnLst>
                                    <p:set>
                                      <p:cBhvr>
                                        <p:cTn id="178" dur="1" fill="hold">
                                          <p:stCondLst>
                                            <p:cond delay="0"/>
                                          </p:stCondLst>
                                        </p:cTn>
                                        <p:tgtEl>
                                          <p:spTgt spid="52"/>
                                        </p:tgtEl>
                                        <p:attrNameLst>
                                          <p:attrName>style.visibility</p:attrName>
                                        </p:attrNameLst>
                                      </p:cBhvr>
                                      <p:to>
                                        <p:strVal val="visible"/>
                                      </p:to>
                                    </p:set>
                                    <p:animEffect transition="in" filter="wipe(up)">
                                      <p:cBhvr>
                                        <p:cTn id="179" dur="1000"/>
                                        <p:tgtEl>
                                          <p:spTgt spid="52"/>
                                        </p:tgtEl>
                                      </p:cBhvr>
                                    </p:animEffect>
                                  </p:childTnLst>
                                </p:cTn>
                              </p:par>
                            </p:childTnLst>
                          </p:cTn>
                        </p:par>
                        <p:par>
                          <p:cTn id="180" fill="hold">
                            <p:stCondLst>
                              <p:cond delay="3000"/>
                            </p:stCondLst>
                            <p:childTnLst>
                              <p:par>
                                <p:cTn id="181" presetID="22" presetClass="entr" presetSubtype="2" fill="hold" grpId="0" nodeType="afterEffect">
                                  <p:stCondLst>
                                    <p:cond delay="0"/>
                                  </p:stCondLst>
                                  <p:childTnLst>
                                    <p:set>
                                      <p:cBhvr>
                                        <p:cTn id="182" dur="1" fill="hold">
                                          <p:stCondLst>
                                            <p:cond delay="0"/>
                                          </p:stCondLst>
                                        </p:cTn>
                                        <p:tgtEl>
                                          <p:spTgt spid="51"/>
                                        </p:tgtEl>
                                        <p:attrNameLst>
                                          <p:attrName>style.visibility</p:attrName>
                                        </p:attrNameLst>
                                      </p:cBhvr>
                                      <p:to>
                                        <p:strVal val="visible"/>
                                      </p:to>
                                    </p:set>
                                    <p:animEffect transition="in" filter="wipe(right)">
                                      <p:cBhvr>
                                        <p:cTn id="183" dur="1000"/>
                                        <p:tgtEl>
                                          <p:spTgt spid="51"/>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wipe(down)">
                                      <p:cBhvr>
                                        <p:cTn id="188" dur="1000"/>
                                        <p:tgtEl>
                                          <p:spTgt spid="62"/>
                                        </p:tgtEl>
                                      </p:cBhvr>
                                    </p:animEffect>
                                  </p:childTnLst>
                                </p:cTn>
                              </p:par>
                            </p:childTnLst>
                          </p:cTn>
                        </p:par>
                        <p:par>
                          <p:cTn id="189" fill="hold">
                            <p:stCondLst>
                              <p:cond delay="1000"/>
                            </p:stCondLst>
                            <p:childTnLst>
                              <p:par>
                                <p:cTn id="190" presetID="22" presetClass="entr" presetSubtype="8" fill="hold" grpId="0" nodeType="afterEffect">
                                  <p:stCondLst>
                                    <p:cond delay="0"/>
                                  </p:stCondLst>
                                  <p:childTnLst>
                                    <p:set>
                                      <p:cBhvr>
                                        <p:cTn id="191" dur="1" fill="hold">
                                          <p:stCondLst>
                                            <p:cond delay="0"/>
                                          </p:stCondLst>
                                        </p:cTn>
                                        <p:tgtEl>
                                          <p:spTgt spid="59"/>
                                        </p:tgtEl>
                                        <p:attrNameLst>
                                          <p:attrName>style.visibility</p:attrName>
                                        </p:attrNameLst>
                                      </p:cBhvr>
                                      <p:to>
                                        <p:strVal val="visible"/>
                                      </p:to>
                                    </p:set>
                                    <p:animEffect transition="in" filter="wipe(left)">
                                      <p:cBhvr>
                                        <p:cTn id="192" dur="1000"/>
                                        <p:tgtEl>
                                          <p:spTgt spid="59"/>
                                        </p:tgtEl>
                                      </p:cBhvr>
                                    </p:animEffect>
                                  </p:childTnLst>
                                </p:cTn>
                              </p:par>
                            </p:childTnLst>
                          </p:cTn>
                        </p:par>
                        <p:par>
                          <p:cTn id="193" fill="hold">
                            <p:stCondLst>
                              <p:cond delay="2000"/>
                            </p:stCondLst>
                            <p:childTnLst>
                              <p:par>
                                <p:cTn id="194" presetID="22" presetClass="entr" presetSubtype="1" fill="hold" grpId="0" nodeType="after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wipe(up)">
                                      <p:cBhvr>
                                        <p:cTn id="196" dur="1000"/>
                                        <p:tgtEl>
                                          <p:spTgt spid="60"/>
                                        </p:tgtEl>
                                      </p:cBhvr>
                                    </p:animEffect>
                                  </p:childTnLst>
                                </p:cTn>
                              </p:par>
                            </p:childTnLst>
                          </p:cTn>
                        </p:par>
                        <p:par>
                          <p:cTn id="197" fill="hold">
                            <p:stCondLst>
                              <p:cond delay="3000"/>
                            </p:stCondLst>
                            <p:childTnLst>
                              <p:par>
                                <p:cTn id="198" presetID="22" presetClass="entr" presetSubtype="2" fill="hold" grpId="0" nodeType="afterEffect">
                                  <p:stCondLst>
                                    <p:cond delay="0"/>
                                  </p:stCondLst>
                                  <p:childTnLst>
                                    <p:set>
                                      <p:cBhvr>
                                        <p:cTn id="199" dur="1" fill="hold">
                                          <p:stCondLst>
                                            <p:cond delay="0"/>
                                          </p:stCondLst>
                                        </p:cTn>
                                        <p:tgtEl>
                                          <p:spTgt spid="61"/>
                                        </p:tgtEl>
                                        <p:attrNameLst>
                                          <p:attrName>style.visibility</p:attrName>
                                        </p:attrNameLst>
                                      </p:cBhvr>
                                      <p:to>
                                        <p:strVal val="visible"/>
                                      </p:to>
                                    </p:set>
                                    <p:animEffect transition="in" filter="wipe(right)">
                                      <p:cBhvr>
                                        <p:cTn id="200" dur="1000"/>
                                        <p:tgtEl>
                                          <p:spTgt spid="61"/>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grpId="0" nodeType="clickEffect">
                                  <p:stCondLst>
                                    <p:cond delay="0"/>
                                  </p:stCondLst>
                                  <p:childTnLst>
                                    <p:set>
                                      <p:cBhvr>
                                        <p:cTn id="204" dur="1" fill="hold">
                                          <p:stCondLst>
                                            <p:cond delay="0"/>
                                          </p:stCondLst>
                                        </p:cTn>
                                        <p:tgtEl>
                                          <p:spTgt spid="66"/>
                                        </p:tgtEl>
                                        <p:attrNameLst>
                                          <p:attrName>style.visibility</p:attrName>
                                        </p:attrNameLst>
                                      </p:cBhvr>
                                      <p:to>
                                        <p:strVal val="visible"/>
                                      </p:to>
                                    </p:set>
                                    <p:animEffect transition="in" filter="wipe(down)">
                                      <p:cBhvr>
                                        <p:cTn id="205" dur="1000"/>
                                        <p:tgtEl>
                                          <p:spTgt spid="66"/>
                                        </p:tgtEl>
                                      </p:cBhvr>
                                    </p:animEffect>
                                  </p:childTnLst>
                                </p:cTn>
                              </p:par>
                            </p:childTnLst>
                          </p:cTn>
                        </p:par>
                        <p:par>
                          <p:cTn id="206" fill="hold">
                            <p:stCondLst>
                              <p:cond delay="1000"/>
                            </p:stCondLst>
                            <p:childTnLst>
                              <p:par>
                                <p:cTn id="207" presetID="22" presetClass="entr" presetSubtype="8" fill="hold" grpId="0" nodeType="afterEffect">
                                  <p:stCondLst>
                                    <p:cond delay="0"/>
                                  </p:stCondLst>
                                  <p:childTnLst>
                                    <p:set>
                                      <p:cBhvr>
                                        <p:cTn id="208" dur="1" fill="hold">
                                          <p:stCondLst>
                                            <p:cond delay="0"/>
                                          </p:stCondLst>
                                        </p:cTn>
                                        <p:tgtEl>
                                          <p:spTgt spid="65"/>
                                        </p:tgtEl>
                                        <p:attrNameLst>
                                          <p:attrName>style.visibility</p:attrName>
                                        </p:attrNameLst>
                                      </p:cBhvr>
                                      <p:to>
                                        <p:strVal val="visible"/>
                                      </p:to>
                                    </p:set>
                                    <p:animEffect transition="in" filter="wipe(left)">
                                      <p:cBhvr>
                                        <p:cTn id="209" dur="1000"/>
                                        <p:tgtEl>
                                          <p:spTgt spid="65"/>
                                        </p:tgtEl>
                                      </p:cBhvr>
                                    </p:animEffect>
                                  </p:childTnLst>
                                </p:cTn>
                              </p:par>
                            </p:childTnLst>
                          </p:cTn>
                        </p:par>
                        <p:par>
                          <p:cTn id="210" fill="hold">
                            <p:stCondLst>
                              <p:cond delay="2000"/>
                            </p:stCondLst>
                            <p:childTnLst>
                              <p:par>
                                <p:cTn id="211" presetID="22" presetClass="entr" presetSubtype="1" fill="hold" grpId="0" nodeType="afterEffect">
                                  <p:stCondLst>
                                    <p:cond delay="0"/>
                                  </p:stCondLst>
                                  <p:childTnLst>
                                    <p:set>
                                      <p:cBhvr>
                                        <p:cTn id="212" dur="1" fill="hold">
                                          <p:stCondLst>
                                            <p:cond delay="0"/>
                                          </p:stCondLst>
                                        </p:cTn>
                                        <p:tgtEl>
                                          <p:spTgt spid="64"/>
                                        </p:tgtEl>
                                        <p:attrNameLst>
                                          <p:attrName>style.visibility</p:attrName>
                                        </p:attrNameLst>
                                      </p:cBhvr>
                                      <p:to>
                                        <p:strVal val="visible"/>
                                      </p:to>
                                    </p:set>
                                    <p:animEffect transition="in" filter="wipe(up)">
                                      <p:cBhvr>
                                        <p:cTn id="213" dur="1000"/>
                                        <p:tgtEl>
                                          <p:spTgt spid="64"/>
                                        </p:tgtEl>
                                      </p:cBhvr>
                                    </p:animEffect>
                                  </p:childTnLst>
                                </p:cTn>
                              </p:par>
                            </p:childTnLst>
                          </p:cTn>
                        </p:par>
                        <p:par>
                          <p:cTn id="214" fill="hold">
                            <p:stCondLst>
                              <p:cond delay="3000"/>
                            </p:stCondLst>
                            <p:childTnLst>
                              <p:par>
                                <p:cTn id="215" presetID="22" presetClass="entr" presetSubtype="2" fill="hold" grpId="0" nodeType="after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right)">
                                      <p:cBhvr>
                                        <p:cTn id="217" dur="10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1" presetClass="entr" presetSubtype="1" fill="hold" grpId="0" nodeType="clickEffect">
                                  <p:stCondLst>
                                    <p:cond delay="0"/>
                                  </p:stCondLst>
                                  <p:childTnLst>
                                    <p:set>
                                      <p:cBhvr>
                                        <p:cTn id="221" dur="1" fill="hold">
                                          <p:stCondLst>
                                            <p:cond delay="0"/>
                                          </p:stCondLst>
                                        </p:cTn>
                                        <p:tgtEl>
                                          <p:spTgt spid="58"/>
                                        </p:tgtEl>
                                        <p:attrNameLst>
                                          <p:attrName>style.visibility</p:attrName>
                                        </p:attrNameLst>
                                      </p:cBhvr>
                                      <p:to>
                                        <p:strVal val="visible"/>
                                      </p:to>
                                    </p:set>
                                    <p:animEffect transition="in" filter="wheel(1)">
                                      <p:cBhvr>
                                        <p:cTn id="222" dur="2000"/>
                                        <p:tgtEl>
                                          <p:spTgt spid="58"/>
                                        </p:tgtEl>
                                      </p:cBhvr>
                                    </p:animEffect>
                                  </p:childTnLst>
                                </p:cTn>
                              </p:par>
                              <p:par>
                                <p:cTn id="223" presetID="21" presetClass="entr" presetSubtype="1" fill="hold" grpId="0" nodeType="withEffect">
                                  <p:stCondLst>
                                    <p:cond delay="0"/>
                                  </p:stCondLst>
                                  <p:childTnLst>
                                    <p:set>
                                      <p:cBhvr>
                                        <p:cTn id="224" dur="1" fill="hold">
                                          <p:stCondLst>
                                            <p:cond delay="0"/>
                                          </p:stCondLst>
                                        </p:cTn>
                                        <p:tgtEl>
                                          <p:spTgt spid="57"/>
                                        </p:tgtEl>
                                        <p:attrNameLst>
                                          <p:attrName>style.visibility</p:attrName>
                                        </p:attrNameLst>
                                      </p:cBhvr>
                                      <p:to>
                                        <p:strVal val="visible"/>
                                      </p:to>
                                    </p:set>
                                    <p:animEffect transition="in" filter="wheel(1)">
                                      <p:cBhvr>
                                        <p:cTn id="225" dur="2000"/>
                                        <p:tgtEl>
                                          <p:spTgt spid="57"/>
                                        </p:tgtEl>
                                      </p:cBhvr>
                                    </p:animEffect>
                                  </p:childTnLst>
                                </p:cTn>
                              </p:par>
                              <p:par>
                                <p:cTn id="226" presetID="21" presetClass="entr" presetSubtype="1" fill="hold" grpId="0" nodeType="withEffect">
                                  <p:stCondLst>
                                    <p:cond delay="0"/>
                                  </p:stCondLst>
                                  <p:childTnLst>
                                    <p:set>
                                      <p:cBhvr>
                                        <p:cTn id="227" dur="1" fill="hold">
                                          <p:stCondLst>
                                            <p:cond delay="0"/>
                                          </p:stCondLst>
                                        </p:cTn>
                                        <p:tgtEl>
                                          <p:spTgt spid="56"/>
                                        </p:tgtEl>
                                        <p:attrNameLst>
                                          <p:attrName>style.visibility</p:attrName>
                                        </p:attrNameLst>
                                      </p:cBhvr>
                                      <p:to>
                                        <p:strVal val="visible"/>
                                      </p:to>
                                    </p:set>
                                    <p:animEffect transition="in" filter="wheel(1)">
                                      <p:cBhvr>
                                        <p:cTn id="228" dur="2000"/>
                                        <p:tgtEl>
                                          <p:spTgt spid="56"/>
                                        </p:tgtEl>
                                      </p:cBhvr>
                                    </p:animEffect>
                                  </p:childTnLst>
                                </p:cTn>
                              </p:par>
                              <p:par>
                                <p:cTn id="229" presetID="21" presetClass="entr" presetSubtype="1" fill="hold" grpId="0" nodeType="withEffect">
                                  <p:stCondLst>
                                    <p:cond delay="0"/>
                                  </p:stCondLst>
                                  <p:childTnLst>
                                    <p:set>
                                      <p:cBhvr>
                                        <p:cTn id="230" dur="1" fill="hold">
                                          <p:stCondLst>
                                            <p:cond delay="0"/>
                                          </p:stCondLst>
                                        </p:cTn>
                                        <p:tgtEl>
                                          <p:spTgt spid="55"/>
                                        </p:tgtEl>
                                        <p:attrNameLst>
                                          <p:attrName>style.visibility</p:attrName>
                                        </p:attrNameLst>
                                      </p:cBhvr>
                                      <p:to>
                                        <p:strVal val="visible"/>
                                      </p:to>
                                    </p:set>
                                    <p:animEffect transition="in" filter="wheel(1)">
                                      <p:cBhvr>
                                        <p:cTn id="231" dur="2000"/>
                                        <p:tgtEl>
                                          <p:spTgt spid="55"/>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2" fill="hold" grpId="0" nodeType="clickEffect">
                                  <p:stCondLst>
                                    <p:cond delay="0"/>
                                  </p:stCondLst>
                                  <p:childTnLst>
                                    <p:set>
                                      <p:cBhvr>
                                        <p:cTn id="235" dur="1" fill="hold">
                                          <p:stCondLst>
                                            <p:cond delay="0"/>
                                          </p:stCondLst>
                                        </p:cTn>
                                        <p:tgtEl>
                                          <p:spTgt spid="67"/>
                                        </p:tgtEl>
                                        <p:attrNameLst>
                                          <p:attrName>style.visibility</p:attrName>
                                        </p:attrNameLst>
                                      </p:cBhvr>
                                      <p:to>
                                        <p:strVal val="visible"/>
                                      </p:to>
                                    </p:set>
                                    <p:animEffect transition="in" filter="wipe(right)">
                                      <p:cBhvr>
                                        <p:cTn id="236" dur="1000"/>
                                        <p:tgtEl>
                                          <p:spTgt spid="67"/>
                                        </p:tgtEl>
                                      </p:cBhvr>
                                    </p:animEffect>
                                  </p:childTnLst>
                                </p:cTn>
                              </p:par>
                            </p:childTnLst>
                          </p:cTn>
                        </p:par>
                        <p:par>
                          <p:cTn id="237" fill="hold">
                            <p:stCondLst>
                              <p:cond delay="1000"/>
                            </p:stCondLst>
                            <p:childTnLst>
                              <p:par>
                                <p:cTn id="238" presetID="22" presetClass="entr" presetSubtype="1" fill="hold" grpId="0" nodeType="afterEffect">
                                  <p:stCondLst>
                                    <p:cond delay="0"/>
                                  </p:stCondLst>
                                  <p:childTnLst>
                                    <p:set>
                                      <p:cBhvr>
                                        <p:cTn id="239" dur="1" fill="hold">
                                          <p:stCondLst>
                                            <p:cond delay="0"/>
                                          </p:stCondLst>
                                        </p:cTn>
                                        <p:tgtEl>
                                          <p:spTgt spid="70"/>
                                        </p:tgtEl>
                                        <p:attrNameLst>
                                          <p:attrName>style.visibility</p:attrName>
                                        </p:attrNameLst>
                                      </p:cBhvr>
                                      <p:to>
                                        <p:strVal val="visible"/>
                                      </p:to>
                                    </p:set>
                                    <p:animEffect transition="in" filter="wipe(up)">
                                      <p:cBhvr>
                                        <p:cTn id="240" dur="1000"/>
                                        <p:tgtEl>
                                          <p:spTgt spid="70"/>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2" fill="hold" grpId="0" nodeType="clickEffect">
                                  <p:stCondLst>
                                    <p:cond delay="0"/>
                                  </p:stCondLst>
                                  <p:childTnLst>
                                    <p:set>
                                      <p:cBhvr>
                                        <p:cTn id="244" dur="1" fill="hold">
                                          <p:stCondLst>
                                            <p:cond delay="0"/>
                                          </p:stCondLst>
                                        </p:cTn>
                                        <p:tgtEl>
                                          <p:spTgt spid="68"/>
                                        </p:tgtEl>
                                        <p:attrNameLst>
                                          <p:attrName>style.visibility</p:attrName>
                                        </p:attrNameLst>
                                      </p:cBhvr>
                                      <p:to>
                                        <p:strVal val="visible"/>
                                      </p:to>
                                    </p:set>
                                    <p:animEffect transition="in" filter="wipe(right)">
                                      <p:cBhvr>
                                        <p:cTn id="245" dur="1000"/>
                                        <p:tgtEl>
                                          <p:spTgt spid="68"/>
                                        </p:tgtEl>
                                      </p:cBhvr>
                                    </p:animEffect>
                                  </p:childTnLst>
                                </p:cTn>
                              </p:par>
                            </p:childTnLst>
                          </p:cTn>
                        </p:par>
                        <p:par>
                          <p:cTn id="246" fill="hold">
                            <p:stCondLst>
                              <p:cond delay="1000"/>
                            </p:stCondLst>
                            <p:childTnLst>
                              <p:par>
                                <p:cTn id="247" presetID="22" presetClass="entr" presetSubtype="1" fill="hold" grpId="0" nodeType="afterEffect">
                                  <p:stCondLst>
                                    <p:cond delay="0"/>
                                  </p:stCondLst>
                                  <p:childTnLst>
                                    <p:set>
                                      <p:cBhvr>
                                        <p:cTn id="248" dur="1" fill="hold">
                                          <p:stCondLst>
                                            <p:cond delay="0"/>
                                          </p:stCondLst>
                                        </p:cTn>
                                        <p:tgtEl>
                                          <p:spTgt spid="71"/>
                                        </p:tgtEl>
                                        <p:attrNameLst>
                                          <p:attrName>style.visibility</p:attrName>
                                        </p:attrNameLst>
                                      </p:cBhvr>
                                      <p:to>
                                        <p:strVal val="visible"/>
                                      </p:to>
                                    </p:set>
                                    <p:animEffect transition="in" filter="wipe(up)">
                                      <p:cBhvr>
                                        <p:cTn id="249" dur="1000"/>
                                        <p:tgtEl>
                                          <p:spTgt spid="71"/>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2" fill="hold" grpId="0" nodeType="clickEffect">
                                  <p:stCondLst>
                                    <p:cond delay="0"/>
                                  </p:stCondLst>
                                  <p:childTnLst>
                                    <p:set>
                                      <p:cBhvr>
                                        <p:cTn id="253" dur="1" fill="hold">
                                          <p:stCondLst>
                                            <p:cond delay="0"/>
                                          </p:stCondLst>
                                        </p:cTn>
                                        <p:tgtEl>
                                          <p:spTgt spid="69"/>
                                        </p:tgtEl>
                                        <p:attrNameLst>
                                          <p:attrName>style.visibility</p:attrName>
                                        </p:attrNameLst>
                                      </p:cBhvr>
                                      <p:to>
                                        <p:strVal val="visible"/>
                                      </p:to>
                                    </p:set>
                                    <p:animEffect transition="in" filter="wipe(right)">
                                      <p:cBhvr>
                                        <p:cTn id="254" dur="1000"/>
                                        <p:tgtEl>
                                          <p:spTgt spid="69"/>
                                        </p:tgtEl>
                                      </p:cBhvr>
                                    </p:animEffect>
                                  </p:childTnLst>
                                </p:cTn>
                              </p:par>
                            </p:childTnLst>
                          </p:cTn>
                        </p:par>
                        <p:par>
                          <p:cTn id="255" fill="hold">
                            <p:stCondLst>
                              <p:cond delay="1000"/>
                            </p:stCondLst>
                            <p:childTnLst>
                              <p:par>
                                <p:cTn id="256" presetID="22" presetClass="entr" presetSubtype="1" fill="hold" grpId="0" nodeType="afterEffect">
                                  <p:stCondLst>
                                    <p:cond delay="0"/>
                                  </p:stCondLst>
                                  <p:childTnLst>
                                    <p:set>
                                      <p:cBhvr>
                                        <p:cTn id="257" dur="1" fill="hold">
                                          <p:stCondLst>
                                            <p:cond delay="0"/>
                                          </p:stCondLst>
                                        </p:cTn>
                                        <p:tgtEl>
                                          <p:spTgt spid="72"/>
                                        </p:tgtEl>
                                        <p:attrNameLst>
                                          <p:attrName>style.visibility</p:attrName>
                                        </p:attrNameLst>
                                      </p:cBhvr>
                                      <p:to>
                                        <p:strVal val="visible"/>
                                      </p:to>
                                    </p:set>
                                    <p:animEffect transition="in" filter="wipe(up)">
                                      <p:cBhvr>
                                        <p:cTn id="258" dur="1000"/>
                                        <p:tgtEl>
                                          <p:spTgt spid="72"/>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2" fill="hold" grpId="0" nodeType="clickEffect">
                                  <p:stCondLst>
                                    <p:cond delay="0"/>
                                  </p:stCondLst>
                                  <p:childTnLst>
                                    <p:set>
                                      <p:cBhvr>
                                        <p:cTn id="262" dur="1" fill="hold">
                                          <p:stCondLst>
                                            <p:cond delay="0"/>
                                          </p:stCondLst>
                                        </p:cTn>
                                        <p:tgtEl>
                                          <p:spTgt spid="75"/>
                                        </p:tgtEl>
                                        <p:attrNameLst>
                                          <p:attrName>style.visibility</p:attrName>
                                        </p:attrNameLst>
                                      </p:cBhvr>
                                      <p:to>
                                        <p:strVal val="visible"/>
                                      </p:to>
                                    </p:set>
                                    <p:animEffect transition="in" filter="wipe(right)">
                                      <p:cBhvr>
                                        <p:cTn id="263" dur="1000"/>
                                        <p:tgtEl>
                                          <p:spTgt spid="75"/>
                                        </p:tgtEl>
                                      </p:cBhvr>
                                    </p:animEffect>
                                  </p:childTnLst>
                                </p:cTn>
                              </p:par>
                            </p:childTnLst>
                          </p:cTn>
                        </p:par>
                        <p:par>
                          <p:cTn id="264" fill="hold">
                            <p:stCondLst>
                              <p:cond delay="1000"/>
                            </p:stCondLst>
                            <p:childTnLst>
                              <p:par>
                                <p:cTn id="265" presetID="22" presetClass="entr" presetSubtype="2" fill="hold" grpId="0" nodeType="afterEffect">
                                  <p:stCondLst>
                                    <p:cond delay="0"/>
                                  </p:stCondLst>
                                  <p:childTnLst>
                                    <p:set>
                                      <p:cBhvr>
                                        <p:cTn id="266" dur="1" fill="hold">
                                          <p:stCondLst>
                                            <p:cond delay="0"/>
                                          </p:stCondLst>
                                        </p:cTn>
                                        <p:tgtEl>
                                          <p:spTgt spid="74"/>
                                        </p:tgtEl>
                                        <p:attrNameLst>
                                          <p:attrName>style.visibility</p:attrName>
                                        </p:attrNameLst>
                                      </p:cBhvr>
                                      <p:to>
                                        <p:strVal val="visible"/>
                                      </p:to>
                                    </p:set>
                                    <p:animEffect transition="in" filter="wipe(right)">
                                      <p:cBhvr>
                                        <p:cTn id="267" dur="1000"/>
                                        <p:tgtEl>
                                          <p:spTgt spid="74"/>
                                        </p:tgtEl>
                                      </p:cBhvr>
                                    </p:animEffect>
                                  </p:childTnLst>
                                </p:cTn>
                              </p:par>
                            </p:childTnLst>
                          </p:cTn>
                        </p:par>
                        <p:par>
                          <p:cTn id="268" fill="hold">
                            <p:stCondLst>
                              <p:cond delay="2000"/>
                            </p:stCondLst>
                            <p:childTnLst>
                              <p:par>
                                <p:cTn id="269" presetID="22" presetClass="entr" presetSubtype="2" fill="hold" grpId="0" nodeType="afterEffect">
                                  <p:stCondLst>
                                    <p:cond delay="0"/>
                                  </p:stCondLst>
                                  <p:childTnLst>
                                    <p:set>
                                      <p:cBhvr>
                                        <p:cTn id="270" dur="1" fill="hold">
                                          <p:stCondLst>
                                            <p:cond delay="0"/>
                                          </p:stCondLst>
                                        </p:cTn>
                                        <p:tgtEl>
                                          <p:spTgt spid="73"/>
                                        </p:tgtEl>
                                        <p:attrNameLst>
                                          <p:attrName>style.visibility</p:attrName>
                                        </p:attrNameLst>
                                      </p:cBhvr>
                                      <p:to>
                                        <p:strVal val="visible"/>
                                      </p:to>
                                    </p:set>
                                    <p:animEffect transition="in" filter="wipe(right)">
                                      <p:cBhvr>
                                        <p:cTn id="271" dur="1000"/>
                                        <p:tgtEl>
                                          <p:spTgt spid="73"/>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4" fill="hold" grpId="0" nodeType="clickEffect">
                                  <p:stCondLst>
                                    <p:cond delay="0"/>
                                  </p:stCondLst>
                                  <p:childTnLst>
                                    <p:set>
                                      <p:cBhvr>
                                        <p:cTn id="275" dur="1" fill="hold">
                                          <p:stCondLst>
                                            <p:cond delay="0"/>
                                          </p:stCondLst>
                                        </p:cTn>
                                        <p:tgtEl>
                                          <p:spTgt spid="76"/>
                                        </p:tgtEl>
                                        <p:attrNameLst>
                                          <p:attrName>style.visibility</p:attrName>
                                        </p:attrNameLst>
                                      </p:cBhvr>
                                      <p:to>
                                        <p:strVal val="visible"/>
                                      </p:to>
                                    </p:set>
                                    <p:animEffect transition="in" filter="wipe(down)">
                                      <p:cBhvr>
                                        <p:cTn id="276" dur="1000"/>
                                        <p:tgtEl>
                                          <p:spTgt spid="76"/>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grpId="0" nodeType="clickEffect">
                                  <p:stCondLst>
                                    <p:cond delay="0"/>
                                  </p:stCondLst>
                                  <p:childTnLst>
                                    <p:set>
                                      <p:cBhvr>
                                        <p:cTn id="280" dur="1" fill="hold">
                                          <p:stCondLst>
                                            <p:cond delay="0"/>
                                          </p:stCondLst>
                                        </p:cTn>
                                        <p:tgtEl>
                                          <p:spTgt spid="77"/>
                                        </p:tgtEl>
                                        <p:attrNameLst>
                                          <p:attrName>style.visibility</p:attrName>
                                        </p:attrNameLst>
                                      </p:cBhvr>
                                      <p:to>
                                        <p:strVal val="visible"/>
                                      </p:to>
                                    </p:set>
                                    <p:animEffect transition="in" filter="wipe(down)">
                                      <p:cBhvr>
                                        <p:cTn id="281" dur="1000"/>
                                        <p:tgtEl>
                                          <p:spTgt spid="7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78"/>
                                        </p:tgtEl>
                                        <p:attrNameLst>
                                          <p:attrName>style.visibility</p:attrName>
                                        </p:attrNameLst>
                                      </p:cBhvr>
                                      <p:to>
                                        <p:strVal val="visible"/>
                                      </p:to>
                                    </p:set>
                                    <p:animEffect transition="in" filter="wipe(left)">
                                      <p:cBhvr>
                                        <p:cTn id="286" dur="1000"/>
                                        <p:tgtEl>
                                          <p:spTgt spid="78"/>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1" fill="hold" grpId="0" nodeType="click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wipe(up)">
                                      <p:cBhvr>
                                        <p:cTn id="291" dur="10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1" fill="hold" grpId="0" nodeType="clickEffect">
                                  <p:stCondLst>
                                    <p:cond delay="0"/>
                                  </p:stCondLst>
                                  <p:childTnLst>
                                    <p:set>
                                      <p:cBhvr>
                                        <p:cTn id="295" dur="1" fill="hold">
                                          <p:stCondLst>
                                            <p:cond delay="0"/>
                                          </p:stCondLst>
                                        </p:cTn>
                                        <p:tgtEl>
                                          <p:spTgt spid="80"/>
                                        </p:tgtEl>
                                        <p:attrNameLst>
                                          <p:attrName>style.visibility</p:attrName>
                                        </p:attrNameLst>
                                      </p:cBhvr>
                                      <p:to>
                                        <p:strVal val="visible"/>
                                      </p:to>
                                    </p:set>
                                    <p:animEffect transition="in" filter="wipe(up)">
                                      <p:cBhvr>
                                        <p:cTn id="296" dur="500"/>
                                        <p:tgtEl>
                                          <p:spTgt spid="80"/>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2" fill="hold" grpId="0" nodeType="clickEffect">
                                  <p:stCondLst>
                                    <p:cond delay="0"/>
                                  </p:stCondLst>
                                  <p:childTnLst>
                                    <p:set>
                                      <p:cBhvr>
                                        <p:cTn id="300" dur="1" fill="hold">
                                          <p:stCondLst>
                                            <p:cond delay="0"/>
                                          </p:stCondLst>
                                        </p:cTn>
                                        <p:tgtEl>
                                          <p:spTgt spid="81"/>
                                        </p:tgtEl>
                                        <p:attrNameLst>
                                          <p:attrName>style.visibility</p:attrName>
                                        </p:attrNameLst>
                                      </p:cBhvr>
                                      <p:to>
                                        <p:strVal val="visible"/>
                                      </p:to>
                                    </p:set>
                                    <p:animEffect transition="in" filter="wipe(right)">
                                      <p:cBhvr>
                                        <p:cTn id="301" dur="1000"/>
                                        <p:tgtEl>
                                          <p:spTgt spid="81"/>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8" fill="hold" grpId="0" nodeType="clickEffect">
                                  <p:stCondLst>
                                    <p:cond delay="0"/>
                                  </p:stCondLst>
                                  <p:childTnLst>
                                    <p:set>
                                      <p:cBhvr>
                                        <p:cTn id="305" dur="1" fill="hold">
                                          <p:stCondLst>
                                            <p:cond delay="0"/>
                                          </p:stCondLst>
                                        </p:cTn>
                                        <p:tgtEl>
                                          <p:spTgt spid="82"/>
                                        </p:tgtEl>
                                        <p:attrNameLst>
                                          <p:attrName>style.visibility</p:attrName>
                                        </p:attrNameLst>
                                      </p:cBhvr>
                                      <p:to>
                                        <p:strVal val="visible"/>
                                      </p:to>
                                    </p:set>
                                    <p:animEffect transition="in" filter="wipe(left)">
                                      <p:cBhvr>
                                        <p:cTn id="306" dur="1000"/>
                                        <p:tgtEl>
                                          <p:spTgt spid="82"/>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83"/>
                                        </p:tgtEl>
                                        <p:attrNameLst>
                                          <p:attrName>style.visibility</p:attrName>
                                        </p:attrNameLst>
                                      </p:cBhvr>
                                      <p:to>
                                        <p:strVal val="visible"/>
                                      </p:to>
                                    </p:set>
                                    <p:animEffect transition="in" filter="wipe(down)">
                                      <p:cBhvr>
                                        <p:cTn id="311" dur="1000"/>
                                        <p:tgtEl>
                                          <p:spTgt spid="83"/>
                                        </p:tgtEl>
                                      </p:cBhvr>
                                    </p:animEffect>
                                  </p:childTnLst>
                                </p:cTn>
                              </p:par>
                            </p:childTnLst>
                          </p:cTn>
                        </p:par>
                        <p:par>
                          <p:cTn id="312" fill="hold">
                            <p:stCondLst>
                              <p:cond delay="1000"/>
                            </p:stCondLst>
                            <p:childTnLst>
                              <p:par>
                                <p:cTn id="313" presetID="22" presetClass="entr" presetSubtype="8" fill="hold" grpId="0" nodeType="afterEffect">
                                  <p:stCondLst>
                                    <p:cond delay="0"/>
                                  </p:stCondLst>
                                  <p:childTnLst>
                                    <p:set>
                                      <p:cBhvr>
                                        <p:cTn id="314" dur="1" fill="hold">
                                          <p:stCondLst>
                                            <p:cond delay="0"/>
                                          </p:stCondLst>
                                        </p:cTn>
                                        <p:tgtEl>
                                          <p:spTgt spid="85"/>
                                        </p:tgtEl>
                                        <p:attrNameLst>
                                          <p:attrName>style.visibility</p:attrName>
                                        </p:attrNameLst>
                                      </p:cBhvr>
                                      <p:to>
                                        <p:strVal val="visible"/>
                                      </p:to>
                                    </p:set>
                                    <p:animEffect transition="in" filter="wipe(left)">
                                      <p:cBhvr>
                                        <p:cTn id="315" dur="1000"/>
                                        <p:tgtEl>
                                          <p:spTgt spid="85"/>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4" fill="hold" grpId="0" nodeType="clickEffect">
                                  <p:stCondLst>
                                    <p:cond delay="0"/>
                                  </p:stCondLst>
                                  <p:childTnLst>
                                    <p:set>
                                      <p:cBhvr>
                                        <p:cTn id="319" dur="1" fill="hold">
                                          <p:stCondLst>
                                            <p:cond delay="0"/>
                                          </p:stCondLst>
                                        </p:cTn>
                                        <p:tgtEl>
                                          <p:spTgt spid="84"/>
                                        </p:tgtEl>
                                        <p:attrNameLst>
                                          <p:attrName>style.visibility</p:attrName>
                                        </p:attrNameLst>
                                      </p:cBhvr>
                                      <p:to>
                                        <p:strVal val="visible"/>
                                      </p:to>
                                    </p:set>
                                    <p:animEffect transition="in" filter="wipe(down)">
                                      <p:cBhvr>
                                        <p:cTn id="320" dur="1000"/>
                                        <p:tgtEl>
                                          <p:spTgt spid="84"/>
                                        </p:tgtEl>
                                      </p:cBhvr>
                                    </p:animEffect>
                                  </p:childTnLst>
                                </p:cTn>
                              </p:par>
                            </p:childTnLst>
                          </p:cTn>
                        </p:par>
                        <p:par>
                          <p:cTn id="321" fill="hold">
                            <p:stCondLst>
                              <p:cond delay="1000"/>
                            </p:stCondLst>
                            <p:childTnLst>
                              <p:par>
                                <p:cTn id="322" presetID="22" presetClass="entr" presetSubtype="8" fill="hold" grpId="0" nodeType="afterEffect">
                                  <p:stCondLst>
                                    <p:cond delay="0"/>
                                  </p:stCondLst>
                                  <p:childTnLst>
                                    <p:set>
                                      <p:cBhvr>
                                        <p:cTn id="323" dur="1" fill="hold">
                                          <p:stCondLst>
                                            <p:cond delay="0"/>
                                          </p:stCondLst>
                                        </p:cTn>
                                        <p:tgtEl>
                                          <p:spTgt spid="86"/>
                                        </p:tgtEl>
                                        <p:attrNameLst>
                                          <p:attrName>style.visibility</p:attrName>
                                        </p:attrNameLst>
                                      </p:cBhvr>
                                      <p:to>
                                        <p:strVal val="visible"/>
                                      </p:to>
                                    </p:set>
                                    <p:animEffect transition="in" filter="wipe(left)">
                                      <p:cBhvr>
                                        <p:cTn id="324" dur="1000"/>
                                        <p:tgtEl>
                                          <p:spTgt spid="86"/>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1" fill="hold" grpId="0" nodeType="click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in" filter="wipe(up)">
                                      <p:cBhvr>
                                        <p:cTn id="329" dur="1000"/>
                                        <p:tgtEl>
                                          <p:spTgt spid="87"/>
                                        </p:tgtEl>
                                      </p:cBhvr>
                                    </p:animEffect>
                                  </p:childTnLst>
                                </p:cTn>
                              </p:par>
                            </p:childTnLst>
                          </p:cTn>
                        </p:par>
                        <p:par>
                          <p:cTn id="330" fill="hold">
                            <p:stCondLst>
                              <p:cond delay="1000"/>
                            </p:stCondLst>
                            <p:childTnLst>
                              <p:par>
                                <p:cTn id="331" presetID="22" presetClass="entr" presetSubtype="8" fill="hold" grpId="0" nodeType="afterEffect">
                                  <p:stCondLst>
                                    <p:cond delay="0"/>
                                  </p:stCondLst>
                                  <p:childTnLst>
                                    <p:set>
                                      <p:cBhvr>
                                        <p:cTn id="332" dur="1" fill="hold">
                                          <p:stCondLst>
                                            <p:cond delay="0"/>
                                          </p:stCondLst>
                                        </p:cTn>
                                        <p:tgtEl>
                                          <p:spTgt spid="88"/>
                                        </p:tgtEl>
                                        <p:attrNameLst>
                                          <p:attrName>style.visibility</p:attrName>
                                        </p:attrNameLst>
                                      </p:cBhvr>
                                      <p:to>
                                        <p:strVal val="visible"/>
                                      </p:to>
                                    </p:set>
                                    <p:animEffect transition="in" filter="wipe(left)">
                                      <p:cBhvr>
                                        <p:cTn id="333" dur="1000"/>
                                        <p:tgtEl>
                                          <p:spTgt spid="88"/>
                                        </p:tgtEl>
                                      </p:cBhvr>
                                    </p:animEffect>
                                  </p:childTnLst>
                                </p:cTn>
                              </p:par>
                            </p:childTnLst>
                          </p:cTn>
                        </p:par>
                        <p:par>
                          <p:cTn id="334" fill="hold">
                            <p:stCondLst>
                              <p:cond delay="2000"/>
                            </p:stCondLst>
                            <p:childTnLst>
                              <p:par>
                                <p:cTn id="335" presetID="22" presetClass="entr" presetSubtype="4" fill="hold" grpId="0" nodeType="afterEffect">
                                  <p:stCondLst>
                                    <p:cond delay="0"/>
                                  </p:stCondLst>
                                  <p:childTnLst>
                                    <p:set>
                                      <p:cBhvr>
                                        <p:cTn id="336" dur="1" fill="hold">
                                          <p:stCondLst>
                                            <p:cond delay="0"/>
                                          </p:stCondLst>
                                        </p:cTn>
                                        <p:tgtEl>
                                          <p:spTgt spid="89"/>
                                        </p:tgtEl>
                                        <p:attrNameLst>
                                          <p:attrName>style.visibility</p:attrName>
                                        </p:attrNameLst>
                                      </p:cBhvr>
                                      <p:to>
                                        <p:strVal val="visible"/>
                                      </p:to>
                                    </p:set>
                                    <p:animEffect transition="in" filter="wipe(down)">
                                      <p:cBhvr>
                                        <p:cTn id="337" dur="1000"/>
                                        <p:tgtEl>
                                          <p:spTgt spid="89"/>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4" fill="hold" grpId="0" nodeType="clickEffect">
                                  <p:stCondLst>
                                    <p:cond delay="0"/>
                                  </p:stCondLst>
                                  <p:childTnLst>
                                    <p:set>
                                      <p:cBhvr>
                                        <p:cTn id="341" dur="1" fill="hold">
                                          <p:stCondLst>
                                            <p:cond delay="0"/>
                                          </p:stCondLst>
                                        </p:cTn>
                                        <p:tgtEl>
                                          <p:spTgt spid="90"/>
                                        </p:tgtEl>
                                        <p:attrNameLst>
                                          <p:attrName>style.visibility</p:attrName>
                                        </p:attrNameLst>
                                      </p:cBhvr>
                                      <p:to>
                                        <p:strVal val="visible"/>
                                      </p:to>
                                    </p:set>
                                    <p:animEffect transition="in" filter="wipe(down)">
                                      <p:cBhvr>
                                        <p:cTn id="342" dur="1000"/>
                                        <p:tgtEl>
                                          <p:spTgt spid="90"/>
                                        </p:tgtEl>
                                      </p:cBhvr>
                                    </p:animEffect>
                                  </p:childTnLst>
                                </p:cTn>
                              </p:par>
                            </p:childTnLst>
                          </p:cTn>
                        </p:par>
                        <p:par>
                          <p:cTn id="343" fill="hold">
                            <p:stCondLst>
                              <p:cond delay="1000"/>
                            </p:stCondLst>
                            <p:childTnLst>
                              <p:par>
                                <p:cTn id="344" presetID="22" presetClass="entr" presetSubtype="8" fill="hold" grpId="0" nodeType="afterEffect">
                                  <p:stCondLst>
                                    <p:cond delay="0"/>
                                  </p:stCondLst>
                                  <p:childTnLst>
                                    <p:set>
                                      <p:cBhvr>
                                        <p:cTn id="345" dur="1" fill="hold">
                                          <p:stCondLst>
                                            <p:cond delay="0"/>
                                          </p:stCondLst>
                                        </p:cTn>
                                        <p:tgtEl>
                                          <p:spTgt spid="91"/>
                                        </p:tgtEl>
                                        <p:attrNameLst>
                                          <p:attrName>style.visibility</p:attrName>
                                        </p:attrNameLst>
                                      </p:cBhvr>
                                      <p:to>
                                        <p:strVal val="visible"/>
                                      </p:to>
                                    </p:set>
                                    <p:animEffect transition="in" filter="wipe(left)">
                                      <p:cBhvr>
                                        <p:cTn id="346" dur="1000"/>
                                        <p:tgtEl>
                                          <p:spTgt spid="91"/>
                                        </p:tgtEl>
                                      </p:cBhvr>
                                    </p:animEffect>
                                  </p:childTnLst>
                                </p:cTn>
                              </p:par>
                            </p:childTnLst>
                          </p:cTn>
                        </p:par>
                        <p:par>
                          <p:cTn id="347" fill="hold">
                            <p:stCondLst>
                              <p:cond delay="2000"/>
                            </p:stCondLst>
                            <p:childTnLst>
                              <p:par>
                                <p:cTn id="348" presetID="22" presetClass="entr" presetSubtype="1" fill="hold" grpId="0" nodeType="afterEffect">
                                  <p:stCondLst>
                                    <p:cond delay="0"/>
                                  </p:stCondLst>
                                  <p:childTnLst>
                                    <p:set>
                                      <p:cBhvr>
                                        <p:cTn id="349" dur="1" fill="hold">
                                          <p:stCondLst>
                                            <p:cond delay="0"/>
                                          </p:stCondLst>
                                        </p:cTn>
                                        <p:tgtEl>
                                          <p:spTgt spid="92"/>
                                        </p:tgtEl>
                                        <p:attrNameLst>
                                          <p:attrName>style.visibility</p:attrName>
                                        </p:attrNameLst>
                                      </p:cBhvr>
                                      <p:to>
                                        <p:strVal val="visible"/>
                                      </p:to>
                                    </p:set>
                                    <p:animEffect transition="in" filter="wipe(up)">
                                      <p:cBhvr>
                                        <p:cTn id="350" dur="1000"/>
                                        <p:tgtEl>
                                          <p:spTgt spid="92"/>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nodeType="clickEffect">
                                  <p:stCondLst>
                                    <p:cond delay="0"/>
                                  </p:stCondLst>
                                  <p:childTnLst>
                                    <p:set>
                                      <p:cBhvr>
                                        <p:cTn id="354" dur="1" fill="hold">
                                          <p:stCondLst>
                                            <p:cond delay="0"/>
                                          </p:stCondLst>
                                        </p:cTn>
                                        <p:tgtEl>
                                          <p:spTgt spid="97"/>
                                        </p:tgtEl>
                                        <p:attrNameLst>
                                          <p:attrName>style.visibility</p:attrName>
                                        </p:attrNameLst>
                                      </p:cBhvr>
                                      <p:to>
                                        <p:strVal val="visible"/>
                                      </p:to>
                                    </p:set>
                                    <p:animEffect transition="in" filter="wipe(left)">
                                      <p:cBhvr>
                                        <p:cTn id="355"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4" grpId="0" animBg="1"/>
      <p:bldP spid="9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3</a:t>
            </a:r>
            <a:r>
              <a:rPr lang="en-US" sz="2000" dirty="0" smtClean="0"/>
              <a:t>) Translate the given solid object into 3 view orthographic drawing.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19" y="277902"/>
            <a:ext cx="7856240" cy="5895584"/>
          </a:xfrm>
          <a:prstGeom prst="rect">
            <a:avLst/>
          </a:prstGeom>
        </p:spPr>
      </p:pic>
    </p:spTree>
    <p:extLst>
      <p:ext uri="{BB962C8B-B14F-4D97-AF65-F5344CB8AC3E}">
        <p14:creationId xmlns:p14="http://schemas.microsoft.com/office/powerpoint/2010/main" val="36339092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0732" y="218003"/>
            <a:ext cx="3186555" cy="1599889"/>
          </a:xfrm>
          <a:prstGeom prst="rect">
            <a:avLst/>
          </a:prstGeom>
        </p:spPr>
      </p:pic>
      <p:cxnSp>
        <p:nvCxnSpPr>
          <p:cNvPr id="7" name="Straight Connector 6"/>
          <p:cNvCxnSpPr/>
          <p:nvPr/>
        </p:nvCxnSpPr>
        <p:spPr>
          <a:xfrm>
            <a:off x="8740732" y="218004"/>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V="1">
            <a:off x="10746513" y="218003"/>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740732" y="218003"/>
            <a:ext cx="200578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740731" y="1751214"/>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11" name="Picture 10"/>
          <p:cNvPicPr>
            <a:picLocks noChangeAspect="1"/>
          </p:cNvPicPr>
          <p:nvPr/>
        </p:nvPicPr>
        <p:blipFill>
          <a:blip r:embed="rId3"/>
          <a:stretch>
            <a:fillRect/>
          </a:stretch>
        </p:blipFill>
        <p:spPr>
          <a:xfrm>
            <a:off x="8582337" y="2914811"/>
            <a:ext cx="4027536" cy="3021433"/>
          </a:xfrm>
          <a:prstGeom prst="rect">
            <a:avLst/>
          </a:prstGeom>
        </p:spPr>
      </p:pic>
      <p:sp>
        <p:nvSpPr>
          <p:cNvPr id="15" name="Line 5"/>
          <p:cNvSpPr>
            <a:spLocks noChangeShapeType="1"/>
          </p:cNvSpPr>
          <p:nvPr/>
        </p:nvSpPr>
        <p:spPr bwMode="auto">
          <a:xfrm>
            <a:off x="1588" y="3086100"/>
            <a:ext cx="8423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p:cNvSpPr>
            <a:spLocks noChangeShapeType="1"/>
          </p:cNvSpPr>
          <p:nvPr/>
        </p:nvSpPr>
        <p:spPr bwMode="auto">
          <a:xfrm>
            <a:off x="47625" y="3392488"/>
            <a:ext cx="8353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p:cNvSpPr>
            <a:spLocks noChangeShapeType="1"/>
          </p:cNvSpPr>
          <p:nvPr/>
        </p:nvSpPr>
        <p:spPr bwMode="auto">
          <a:xfrm>
            <a:off x="4437063" y="5811838"/>
            <a:ext cx="3673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p:cNvSpPr>
            <a:spLocks noChangeShapeType="1"/>
          </p:cNvSpPr>
          <p:nvPr/>
        </p:nvSpPr>
        <p:spPr bwMode="auto">
          <a:xfrm>
            <a:off x="3825875" y="2779713"/>
            <a:ext cx="4446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p:cNvSpPr>
            <a:spLocks noChangeShapeType="1"/>
          </p:cNvSpPr>
          <p:nvPr/>
        </p:nvSpPr>
        <p:spPr bwMode="auto">
          <a:xfrm>
            <a:off x="4437063" y="328613"/>
            <a:ext cx="3673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p:cNvSpPr>
            <a:spLocks noChangeShapeType="1"/>
          </p:cNvSpPr>
          <p:nvPr/>
        </p:nvSpPr>
        <p:spPr bwMode="auto">
          <a:xfrm flipV="1">
            <a:off x="4132263" y="166688"/>
            <a:ext cx="0" cy="6203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p:cNvSpPr>
            <a:spLocks noChangeShapeType="1"/>
          </p:cNvSpPr>
          <p:nvPr/>
        </p:nvSpPr>
        <p:spPr bwMode="auto">
          <a:xfrm flipV="1">
            <a:off x="3825875" y="2779713"/>
            <a:ext cx="0" cy="3590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2"/>
          <p:cNvSpPr>
            <a:spLocks noChangeShapeType="1"/>
          </p:cNvSpPr>
          <p:nvPr/>
        </p:nvSpPr>
        <p:spPr bwMode="auto">
          <a:xfrm flipV="1">
            <a:off x="4437063" y="317500"/>
            <a:ext cx="0" cy="6053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3"/>
          <p:cNvSpPr>
            <a:spLocks noChangeShapeType="1"/>
          </p:cNvSpPr>
          <p:nvPr/>
        </p:nvSpPr>
        <p:spPr bwMode="auto">
          <a:xfrm flipV="1">
            <a:off x="8110538" y="130175"/>
            <a:ext cx="0" cy="6240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4"/>
          <p:cNvSpPr>
            <a:spLocks noChangeShapeType="1"/>
          </p:cNvSpPr>
          <p:nvPr/>
        </p:nvSpPr>
        <p:spPr bwMode="auto">
          <a:xfrm flipH="1" flipV="1">
            <a:off x="1138238" y="87313"/>
            <a:ext cx="2994025" cy="2998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6"/>
          <p:cNvSpPr>
            <a:spLocks noChangeShapeType="1"/>
          </p:cNvSpPr>
          <p:nvPr/>
        </p:nvSpPr>
        <p:spPr bwMode="auto">
          <a:xfrm>
            <a:off x="4437063" y="5445125"/>
            <a:ext cx="3673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8"/>
          <p:cNvSpPr>
            <a:spLocks noChangeShapeType="1"/>
          </p:cNvSpPr>
          <p:nvPr/>
        </p:nvSpPr>
        <p:spPr bwMode="auto">
          <a:xfrm flipV="1">
            <a:off x="8110538" y="4157663"/>
            <a:ext cx="0" cy="919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9"/>
          <p:cNvSpPr>
            <a:spLocks noChangeShapeType="1"/>
          </p:cNvSpPr>
          <p:nvPr/>
        </p:nvSpPr>
        <p:spPr bwMode="auto">
          <a:xfrm flipV="1">
            <a:off x="7345363" y="3392488"/>
            <a:ext cx="0" cy="1423988"/>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0"/>
          <p:cNvSpPr>
            <a:spLocks noChangeShapeType="1"/>
          </p:cNvSpPr>
          <p:nvPr/>
        </p:nvSpPr>
        <p:spPr bwMode="auto">
          <a:xfrm flipV="1">
            <a:off x="6580188" y="4157663"/>
            <a:ext cx="0" cy="919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1"/>
          <p:cNvSpPr>
            <a:spLocks noChangeShapeType="1"/>
          </p:cNvSpPr>
          <p:nvPr/>
        </p:nvSpPr>
        <p:spPr bwMode="auto">
          <a:xfrm>
            <a:off x="6196013" y="4157663"/>
            <a:ext cx="2178050" cy="0"/>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p:cNvSpPr>
            <a:spLocks/>
          </p:cNvSpPr>
          <p:nvPr/>
        </p:nvSpPr>
        <p:spPr bwMode="auto">
          <a:xfrm>
            <a:off x="6580188" y="3392488"/>
            <a:ext cx="1530350" cy="765175"/>
          </a:xfrm>
          <a:custGeom>
            <a:avLst/>
            <a:gdLst>
              <a:gd name="T0" fmla="*/ 1927 w 1927"/>
              <a:gd name="T1" fmla="*/ 965 h 965"/>
              <a:gd name="T2" fmla="*/ 1925 w 1927"/>
              <a:gd name="T3" fmla="*/ 909 h 965"/>
              <a:gd name="T4" fmla="*/ 1920 w 1927"/>
              <a:gd name="T5" fmla="*/ 853 h 965"/>
              <a:gd name="T6" fmla="*/ 1912 w 1927"/>
              <a:gd name="T7" fmla="*/ 797 h 965"/>
              <a:gd name="T8" fmla="*/ 1901 w 1927"/>
              <a:gd name="T9" fmla="*/ 742 h 965"/>
              <a:gd name="T10" fmla="*/ 1886 w 1927"/>
              <a:gd name="T11" fmla="*/ 688 h 965"/>
              <a:gd name="T12" fmla="*/ 1868 w 1927"/>
              <a:gd name="T13" fmla="*/ 636 h 965"/>
              <a:gd name="T14" fmla="*/ 1847 w 1927"/>
              <a:gd name="T15" fmla="*/ 584 h 965"/>
              <a:gd name="T16" fmla="*/ 1824 w 1927"/>
              <a:gd name="T17" fmla="*/ 532 h 965"/>
              <a:gd name="T18" fmla="*/ 1798 w 1927"/>
              <a:gd name="T19" fmla="*/ 482 h 965"/>
              <a:gd name="T20" fmla="*/ 1768 w 1927"/>
              <a:gd name="T21" fmla="*/ 435 h 965"/>
              <a:gd name="T22" fmla="*/ 1737 w 1927"/>
              <a:gd name="T23" fmla="*/ 390 h 965"/>
              <a:gd name="T24" fmla="*/ 1702 w 1927"/>
              <a:gd name="T25" fmla="*/ 345 h 965"/>
              <a:gd name="T26" fmla="*/ 1664 w 1927"/>
              <a:gd name="T27" fmla="*/ 302 h 965"/>
              <a:gd name="T28" fmla="*/ 1625 w 1927"/>
              <a:gd name="T29" fmla="*/ 263 h 965"/>
              <a:gd name="T30" fmla="*/ 1583 w 1927"/>
              <a:gd name="T31" fmla="*/ 226 h 965"/>
              <a:gd name="T32" fmla="*/ 1539 w 1927"/>
              <a:gd name="T33" fmla="*/ 192 h 965"/>
              <a:gd name="T34" fmla="*/ 1493 w 1927"/>
              <a:gd name="T35" fmla="*/ 159 h 965"/>
              <a:gd name="T36" fmla="*/ 1445 w 1927"/>
              <a:gd name="T37" fmla="*/ 129 h 965"/>
              <a:gd name="T38" fmla="*/ 1396 w 1927"/>
              <a:gd name="T39" fmla="*/ 103 h 965"/>
              <a:gd name="T40" fmla="*/ 1345 w 1927"/>
              <a:gd name="T41" fmla="*/ 80 h 965"/>
              <a:gd name="T42" fmla="*/ 1293 w 1927"/>
              <a:gd name="T43" fmla="*/ 59 h 965"/>
              <a:gd name="T44" fmla="*/ 1239 w 1927"/>
              <a:gd name="T45" fmla="*/ 41 h 965"/>
              <a:gd name="T46" fmla="*/ 1186 w 1927"/>
              <a:gd name="T47" fmla="*/ 26 h 965"/>
              <a:gd name="T48" fmla="*/ 1131 w 1927"/>
              <a:gd name="T49" fmla="*/ 15 h 965"/>
              <a:gd name="T50" fmla="*/ 1075 w 1927"/>
              <a:gd name="T51" fmla="*/ 7 h 965"/>
              <a:gd name="T52" fmla="*/ 1019 w 1927"/>
              <a:gd name="T53" fmla="*/ 2 h 965"/>
              <a:gd name="T54" fmla="*/ 963 w 1927"/>
              <a:gd name="T55" fmla="*/ 0 h 965"/>
              <a:gd name="T56" fmla="*/ 907 w 1927"/>
              <a:gd name="T57" fmla="*/ 2 h 965"/>
              <a:gd name="T58" fmla="*/ 851 w 1927"/>
              <a:gd name="T59" fmla="*/ 7 h 965"/>
              <a:gd name="T60" fmla="*/ 797 w 1927"/>
              <a:gd name="T61" fmla="*/ 15 h 965"/>
              <a:gd name="T62" fmla="*/ 741 w 1927"/>
              <a:gd name="T63" fmla="*/ 26 h 965"/>
              <a:gd name="T64" fmla="*/ 687 w 1927"/>
              <a:gd name="T65" fmla="*/ 41 h 965"/>
              <a:gd name="T66" fmla="*/ 634 w 1927"/>
              <a:gd name="T67" fmla="*/ 59 h 965"/>
              <a:gd name="T68" fmla="*/ 582 w 1927"/>
              <a:gd name="T69" fmla="*/ 80 h 965"/>
              <a:gd name="T70" fmla="*/ 531 w 1927"/>
              <a:gd name="T71" fmla="*/ 103 h 965"/>
              <a:gd name="T72" fmla="*/ 482 w 1927"/>
              <a:gd name="T73" fmla="*/ 129 h 965"/>
              <a:gd name="T74" fmla="*/ 434 w 1927"/>
              <a:gd name="T75" fmla="*/ 159 h 965"/>
              <a:gd name="T76" fmla="*/ 388 w 1927"/>
              <a:gd name="T77" fmla="*/ 192 h 965"/>
              <a:gd name="T78" fmla="*/ 344 w 1927"/>
              <a:gd name="T79" fmla="*/ 226 h 965"/>
              <a:gd name="T80" fmla="*/ 302 w 1927"/>
              <a:gd name="T81" fmla="*/ 263 h 965"/>
              <a:gd name="T82" fmla="*/ 263 w 1927"/>
              <a:gd name="T83" fmla="*/ 302 h 965"/>
              <a:gd name="T84" fmla="*/ 225 w 1927"/>
              <a:gd name="T85" fmla="*/ 345 h 965"/>
              <a:gd name="T86" fmla="*/ 190 w 1927"/>
              <a:gd name="T87" fmla="*/ 390 h 965"/>
              <a:gd name="T88" fmla="*/ 159 w 1927"/>
              <a:gd name="T89" fmla="*/ 435 h 965"/>
              <a:gd name="T90" fmla="*/ 129 w 1927"/>
              <a:gd name="T91" fmla="*/ 482 h 965"/>
              <a:gd name="T92" fmla="*/ 103 w 1927"/>
              <a:gd name="T93" fmla="*/ 532 h 965"/>
              <a:gd name="T94" fmla="*/ 79 w 1927"/>
              <a:gd name="T95" fmla="*/ 584 h 965"/>
              <a:gd name="T96" fmla="*/ 59 w 1927"/>
              <a:gd name="T97" fmla="*/ 636 h 965"/>
              <a:gd name="T98" fmla="*/ 40 w 1927"/>
              <a:gd name="T99" fmla="*/ 688 h 965"/>
              <a:gd name="T100" fmla="*/ 26 w 1927"/>
              <a:gd name="T101" fmla="*/ 742 h 965"/>
              <a:gd name="T102" fmla="*/ 14 w 1927"/>
              <a:gd name="T103" fmla="*/ 797 h 965"/>
              <a:gd name="T104" fmla="*/ 6 w 1927"/>
              <a:gd name="T105" fmla="*/ 853 h 965"/>
              <a:gd name="T106" fmla="*/ 1 w 1927"/>
              <a:gd name="T107" fmla="*/ 909 h 965"/>
              <a:gd name="T108" fmla="*/ 0 w 1927"/>
              <a:gd name="T109"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7" h="965">
                <a:moveTo>
                  <a:pt x="1927" y="965"/>
                </a:moveTo>
                <a:lnTo>
                  <a:pt x="1925" y="909"/>
                </a:lnTo>
                <a:lnTo>
                  <a:pt x="1920" y="853"/>
                </a:lnTo>
                <a:lnTo>
                  <a:pt x="1912" y="797"/>
                </a:lnTo>
                <a:lnTo>
                  <a:pt x="1901" y="742"/>
                </a:lnTo>
                <a:lnTo>
                  <a:pt x="1886" y="688"/>
                </a:lnTo>
                <a:lnTo>
                  <a:pt x="1868" y="636"/>
                </a:lnTo>
                <a:lnTo>
                  <a:pt x="1847" y="584"/>
                </a:lnTo>
                <a:lnTo>
                  <a:pt x="1824" y="532"/>
                </a:lnTo>
                <a:lnTo>
                  <a:pt x="1798" y="482"/>
                </a:lnTo>
                <a:lnTo>
                  <a:pt x="1768" y="435"/>
                </a:lnTo>
                <a:lnTo>
                  <a:pt x="1737" y="390"/>
                </a:lnTo>
                <a:lnTo>
                  <a:pt x="1702" y="345"/>
                </a:lnTo>
                <a:lnTo>
                  <a:pt x="1664" y="302"/>
                </a:lnTo>
                <a:lnTo>
                  <a:pt x="1625" y="263"/>
                </a:lnTo>
                <a:lnTo>
                  <a:pt x="1583" y="226"/>
                </a:lnTo>
                <a:lnTo>
                  <a:pt x="1539" y="192"/>
                </a:lnTo>
                <a:lnTo>
                  <a:pt x="1493" y="159"/>
                </a:lnTo>
                <a:lnTo>
                  <a:pt x="1445" y="129"/>
                </a:lnTo>
                <a:lnTo>
                  <a:pt x="1396" y="103"/>
                </a:lnTo>
                <a:lnTo>
                  <a:pt x="1345" y="80"/>
                </a:lnTo>
                <a:lnTo>
                  <a:pt x="1293" y="59"/>
                </a:lnTo>
                <a:lnTo>
                  <a:pt x="1239" y="41"/>
                </a:lnTo>
                <a:lnTo>
                  <a:pt x="1186" y="26"/>
                </a:lnTo>
                <a:lnTo>
                  <a:pt x="1131" y="15"/>
                </a:lnTo>
                <a:lnTo>
                  <a:pt x="1075" y="7"/>
                </a:lnTo>
                <a:lnTo>
                  <a:pt x="1019" y="2"/>
                </a:lnTo>
                <a:lnTo>
                  <a:pt x="963" y="0"/>
                </a:lnTo>
                <a:lnTo>
                  <a:pt x="907" y="2"/>
                </a:lnTo>
                <a:lnTo>
                  <a:pt x="851" y="7"/>
                </a:lnTo>
                <a:lnTo>
                  <a:pt x="797" y="15"/>
                </a:lnTo>
                <a:lnTo>
                  <a:pt x="741" y="26"/>
                </a:lnTo>
                <a:lnTo>
                  <a:pt x="687" y="41"/>
                </a:lnTo>
                <a:lnTo>
                  <a:pt x="634" y="59"/>
                </a:lnTo>
                <a:lnTo>
                  <a:pt x="582" y="80"/>
                </a:lnTo>
                <a:lnTo>
                  <a:pt x="531" y="103"/>
                </a:lnTo>
                <a:lnTo>
                  <a:pt x="482" y="129"/>
                </a:lnTo>
                <a:lnTo>
                  <a:pt x="434" y="159"/>
                </a:lnTo>
                <a:lnTo>
                  <a:pt x="388" y="192"/>
                </a:lnTo>
                <a:lnTo>
                  <a:pt x="344" y="226"/>
                </a:lnTo>
                <a:lnTo>
                  <a:pt x="302" y="263"/>
                </a:lnTo>
                <a:lnTo>
                  <a:pt x="263" y="302"/>
                </a:lnTo>
                <a:lnTo>
                  <a:pt x="225" y="345"/>
                </a:lnTo>
                <a:lnTo>
                  <a:pt x="190" y="390"/>
                </a:lnTo>
                <a:lnTo>
                  <a:pt x="159" y="435"/>
                </a:lnTo>
                <a:lnTo>
                  <a:pt x="129" y="482"/>
                </a:lnTo>
                <a:lnTo>
                  <a:pt x="103" y="532"/>
                </a:lnTo>
                <a:lnTo>
                  <a:pt x="79" y="584"/>
                </a:lnTo>
                <a:lnTo>
                  <a:pt x="59" y="636"/>
                </a:lnTo>
                <a:lnTo>
                  <a:pt x="40" y="688"/>
                </a:lnTo>
                <a:lnTo>
                  <a:pt x="26" y="742"/>
                </a:lnTo>
                <a:lnTo>
                  <a:pt x="14" y="797"/>
                </a:lnTo>
                <a:lnTo>
                  <a:pt x="6" y="853"/>
                </a:lnTo>
                <a:lnTo>
                  <a:pt x="1" y="909"/>
                </a:lnTo>
                <a:lnTo>
                  <a:pt x="0" y="96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3"/>
          <p:cNvSpPr>
            <a:spLocks noChangeShapeType="1"/>
          </p:cNvSpPr>
          <p:nvPr/>
        </p:nvSpPr>
        <p:spPr bwMode="auto">
          <a:xfrm flipV="1">
            <a:off x="4437063" y="4157663"/>
            <a:ext cx="2908300" cy="919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p:cNvSpPr>
            <a:spLocks/>
          </p:cNvSpPr>
          <p:nvPr/>
        </p:nvSpPr>
        <p:spPr bwMode="auto">
          <a:xfrm>
            <a:off x="5530850" y="3409950"/>
            <a:ext cx="138113" cy="469900"/>
          </a:xfrm>
          <a:custGeom>
            <a:avLst/>
            <a:gdLst>
              <a:gd name="T0" fmla="*/ 175 w 175"/>
              <a:gd name="T1" fmla="*/ 0 h 592"/>
              <a:gd name="T2" fmla="*/ 140 w 175"/>
              <a:gd name="T3" fmla="*/ 82 h 592"/>
              <a:gd name="T4" fmla="*/ 108 w 175"/>
              <a:gd name="T5" fmla="*/ 164 h 592"/>
              <a:gd name="T6" fmla="*/ 81 w 175"/>
              <a:gd name="T7" fmla="*/ 248 h 592"/>
              <a:gd name="T8" fmla="*/ 56 w 175"/>
              <a:gd name="T9" fmla="*/ 333 h 592"/>
              <a:gd name="T10" fmla="*/ 34 w 175"/>
              <a:gd name="T11" fmla="*/ 417 h 592"/>
              <a:gd name="T12" fmla="*/ 16 w 175"/>
              <a:gd name="T13" fmla="*/ 505 h 592"/>
              <a:gd name="T14" fmla="*/ 0 w 175"/>
              <a:gd name="T15" fmla="*/ 592 h 5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592">
                <a:moveTo>
                  <a:pt x="175" y="0"/>
                </a:moveTo>
                <a:lnTo>
                  <a:pt x="140" y="82"/>
                </a:lnTo>
                <a:lnTo>
                  <a:pt x="108" y="164"/>
                </a:lnTo>
                <a:lnTo>
                  <a:pt x="81" y="248"/>
                </a:lnTo>
                <a:lnTo>
                  <a:pt x="56" y="333"/>
                </a:lnTo>
                <a:lnTo>
                  <a:pt x="34" y="417"/>
                </a:lnTo>
                <a:lnTo>
                  <a:pt x="16" y="505"/>
                </a:lnTo>
                <a:lnTo>
                  <a:pt x="0" y="59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p:cNvSpPr>
            <a:spLocks/>
          </p:cNvSpPr>
          <p:nvPr/>
        </p:nvSpPr>
        <p:spPr bwMode="auto">
          <a:xfrm>
            <a:off x="5381625" y="3500438"/>
            <a:ext cx="382588" cy="306388"/>
          </a:xfrm>
          <a:custGeom>
            <a:avLst/>
            <a:gdLst>
              <a:gd name="T0" fmla="*/ 482 w 482"/>
              <a:gd name="T1" fmla="*/ 385 h 385"/>
              <a:gd name="T2" fmla="*/ 420 w 482"/>
              <a:gd name="T3" fmla="*/ 322 h 385"/>
              <a:gd name="T4" fmla="*/ 355 w 482"/>
              <a:gd name="T5" fmla="*/ 262 h 385"/>
              <a:gd name="T6" fmla="*/ 288 w 482"/>
              <a:gd name="T7" fmla="*/ 205 h 385"/>
              <a:gd name="T8" fmla="*/ 219 w 482"/>
              <a:gd name="T9" fmla="*/ 150 h 385"/>
              <a:gd name="T10" fmla="*/ 149 w 482"/>
              <a:gd name="T11" fmla="*/ 96 h 385"/>
              <a:gd name="T12" fmla="*/ 76 w 482"/>
              <a:gd name="T13" fmla="*/ 47 h 385"/>
              <a:gd name="T14" fmla="*/ 0 w 482"/>
              <a:gd name="T15" fmla="*/ 0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2" h="385">
                <a:moveTo>
                  <a:pt x="482" y="385"/>
                </a:moveTo>
                <a:lnTo>
                  <a:pt x="420" y="322"/>
                </a:lnTo>
                <a:lnTo>
                  <a:pt x="355" y="262"/>
                </a:lnTo>
                <a:lnTo>
                  <a:pt x="288" y="205"/>
                </a:lnTo>
                <a:lnTo>
                  <a:pt x="219" y="150"/>
                </a:lnTo>
                <a:lnTo>
                  <a:pt x="149" y="96"/>
                </a:lnTo>
                <a:lnTo>
                  <a:pt x="76" y="4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6"/>
          <p:cNvSpPr>
            <a:spLocks noChangeShapeType="1"/>
          </p:cNvSpPr>
          <p:nvPr/>
        </p:nvSpPr>
        <p:spPr bwMode="auto">
          <a:xfrm>
            <a:off x="5537200" y="3494088"/>
            <a:ext cx="142875" cy="452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7"/>
          <p:cNvSpPr>
            <a:spLocks noChangeShapeType="1"/>
          </p:cNvSpPr>
          <p:nvPr/>
        </p:nvSpPr>
        <p:spPr bwMode="auto">
          <a:xfrm>
            <a:off x="5859463" y="4516438"/>
            <a:ext cx="77788" cy="244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8"/>
          <p:cNvSpPr>
            <a:spLocks/>
          </p:cNvSpPr>
          <p:nvPr/>
        </p:nvSpPr>
        <p:spPr bwMode="auto">
          <a:xfrm>
            <a:off x="6748463" y="3355975"/>
            <a:ext cx="354013" cy="334963"/>
          </a:xfrm>
          <a:custGeom>
            <a:avLst/>
            <a:gdLst>
              <a:gd name="T0" fmla="*/ 446 w 446"/>
              <a:gd name="T1" fmla="*/ 423 h 423"/>
              <a:gd name="T2" fmla="*/ 392 w 446"/>
              <a:gd name="T3" fmla="*/ 354 h 423"/>
              <a:gd name="T4" fmla="*/ 333 w 446"/>
              <a:gd name="T5" fmla="*/ 288 h 423"/>
              <a:gd name="T6" fmla="*/ 272 w 446"/>
              <a:gd name="T7" fmla="*/ 224 h 423"/>
              <a:gd name="T8" fmla="*/ 208 w 446"/>
              <a:gd name="T9" fmla="*/ 164 h 423"/>
              <a:gd name="T10" fmla="*/ 140 w 446"/>
              <a:gd name="T11" fmla="*/ 105 h 423"/>
              <a:gd name="T12" fmla="*/ 71 w 446"/>
              <a:gd name="T13" fmla="*/ 52 h 423"/>
              <a:gd name="T14" fmla="*/ 0 w 446"/>
              <a:gd name="T15" fmla="*/ 0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6" h="423">
                <a:moveTo>
                  <a:pt x="446" y="423"/>
                </a:moveTo>
                <a:lnTo>
                  <a:pt x="392" y="354"/>
                </a:lnTo>
                <a:lnTo>
                  <a:pt x="333" y="288"/>
                </a:lnTo>
                <a:lnTo>
                  <a:pt x="272" y="224"/>
                </a:lnTo>
                <a:lnTo>
                  <a:pt x="208" y="164"/>
                </a:lnTo>
                <a:lnTo>
                  <a:pt x="140" y="105"/>
                </a:lnTo>
                <a:lnTo>
                  <a:pt x="71" y="5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9"/>
          <p:cNvSpPr>
            <a:spLocks noChangeShapeType="1"/>
          </p:cNvSpPr>
          <p:nvPr/>
        </p:nvSpPr>
        <p:spPr bwMode="auto">
          <a:xfrm flipV="1">
            <a:off x="4437063" y="3508375"/>
            <a:ext cx="2501900" cy="156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0"/>
          <p:cNvSpPr>
            <a:spLocks/>
          </p:cNvSpPr>
          <p:nvPr/>
        </p:nvSpPr>
        <p:spPr bwMode="auto">
          <a:xfrm>
            <a:off x="7040563" y="3851275"/>
            <a:ext cx="611188" cy="612775"/>
          </a:xfrm>
          <a:custGeom>
            <a:avLst/>
            <a:gdLst>
              <a:gd name="T0" fmla="*/ 769 w 771"/>
              <a:gd name="T1" fmla="*/ 350 h 770"/>
              <a:gd name="T2" fmla="*/ 756 w 771"/>
              <a:gd name="T3" fmla="*/ 280 h 770"/>
              <a:gd name="T4" fmla="*/ 730 w 771"/>
              <a:gd name="T5" fmla="*/ 213 h 770"/>
              <a:gd name="T6" fmla="*/ 693 w 771"/>
              <a:gd name="T7" fmla="*/ 153 h 770"/>
              <a:gd name="T8" fmla="*/ 644 w 771"/>
              <a:gd name="T9" fmla="*/ 100 h 770"/>
              <a:gd name="T10" fmla="*/ 588 w 771"/>
              <a:gd name="T11" fmla="*/ 57 h 770"/>
              <a:gd name="T12" fmla="*/ 525 w 771"/>
              <a:gd name="T13" fmla="*/ 26 h 770"/>
              <a:gd name="T14" fmla="*/ 456 w 771"/>
              <a:gd name="T15" fmla="*/ 6 h 770"/>
              <a:gd name="T16" fmla="*/ 385 w 771"/>
              <a:gd name="T17" fmla="*/ 0 h 770"/>
              <a:gd name="T18" fmla="*/ 315 w 771"/>
              <a:gd name="T19" fmla="*/ 6 h 770"/>
              <a:gd name="T20" fmla="*/ 246 w 771"/>
              <a:gd name="T21" fmla="*/ 26 h 770"/>
              <a:gd name="T22" fmla="*/ 182 w 771"/>
              <a:gd name="T23" fmla="*/ 57 h 770"/>
              <a:gd name="T24" fmla="*/ 126 w 771"/>
              <a:gd name="T25" fmla="*/ 100 h 770"/>
              <a:gd name="T26" fmla="*/ 78 w 771"/>
              <a:gd name="T27" fmla="*/ 153 h 770"/>
              <a:gd name="T28" fmla="*/ 40 w 771"/>
              <a:gd name="T29" fmla="*/ 213 h 770"/>
              <a:gd name="T30" fmla="*/ 14 w 771"/>
              <a:gd name="T31" fmla="*/ 280 h 770"/>
              <a:gd name="T32" fmla="*/ 1 w 771"/>
              <a:gd name="T33" fmla="*/ 350 h 770"/>
              <a:gd name="T34" fmla="*/ 1 w 771"/>
              <a:gd name="T35" fmla="*/ 420 h 770"/>
              <a:gd name="T36" fmla="*/ 14 w 771"/>
              <a:gd name="T37" fmla="*/ 491 h 770"/>
              <a:gd name="T38" fmla="*/ 40 w 771"/>
              <a:gd name="T39" fmla="*/ 557 h 770"/>
              <a:gd name="T40" fmla="*/ 78 w 771"/>
              <a:gd name="T41" fmla="*/ 617 h 770"/>
              <a:gd name="T42" fmla="*/ 126 w 771"/>
              <a:gd name="T43" fmla="*/ 670 h 770"/>
              <a:gd name="T44" fmla="*/ 182 w 771"/>
              <a:gd name="T45" fmla="*/ 713 h 770"/>
              <a:gd name="T46" fmla="*/ 246 w 771"/>
              <a:gd name="T47" fmla="*/ 744 h 770"/>
              <a:gd name="T48" fmla="*/ 315 w 771"/>
              <a:gd name="T49" fmla="*/ 764 h 770"/>
              <a:gd name="T50" fmla="*/ 385 w 771"/>
              <a:gd name="T51" fmla="*/ 770 h 770"/>
              <a:gd name="T52" fmla="*/ 456 w 771"/>
              <a:gd name="T53" fmla="*/ 764 h 770"/>
              <a:gd name="T54" fmla="*/ 525 w 771"/>
              <a:gd name="T55" fmla="*/ 744 h 770"/>
              <a:gd name="T56" fmla="*/ 588 w 771"/>
              <a:gd name="T57" fmla="*/ 713 h 770"/>
              <a:gd name="T58" fmla="*/ 644 w 771"/>
              <a:gd name="T59" fmla="*/ 670 h 770"/>
              <a:gd name="T60" fmla="*/ 693 w 771"/>
              <a:gd name="T61" fmla="*/ 617 h 770"/>
              <a:gd name="T62" fmla="*/ 730 w 771"/>
              <a:gd name="T63" fmla="*/ 557 h 770"/>
              <a:gd name="T64" fmla="*/ 756 w 771"/>
              <a:gd name="T65" fmla="*/ 491 h 770"/>
              <a:gd name="T66" fmla="*/ 769 w 771"/>
              <a:gd name="T67" fmla="*/ 42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1" h="770">
                <a:moveTo>
                  <a:pt x="771" y="385"/>
                </a:moveTo>
                <a:lnTo>
                  <a:pt x="769" y="350"/>
                </a:lnTo>
                <a:lnTo>
                  <a:pt x="764" y="315"/>
                </a:lnTo>
                <a:lnTo>
                  <a:pt x="756" y="280"/>
                </a:lnTo>
                <a:lnTo>
                  <a:pt x="745" y="246"/>
                </a:lnTo>
                <a:lnTo>
                  <a:pt x="730" y="213"/>
                </a:lnTo>
                <a:lnTo>
                  <a:pt x="713" y="182"/>
                </a:lnTo>
                <a:lnTo>
                  <a:pt x="693" y="153"/>
                </a:lnTo>
                <a:lnTo>
                  <a:pt x="670" y="126"/>
                </a:lnTo>
                <a:lnTo>
                  <a:pt x="644" y="100"/>
                </a:lnTo>
                <a:lnTo>
                  <a:pt x="617" y="78"/>
                </a:lnTo>
                <a:lnTo>
                  <a:pt x="588" y="57"/>
                </a:lnTo>
                <a:lnTo>
                  <a:pt x="557" y="40"/>
                </a:lnTo>
                <a:lnTo>
                  <a:pt x="525" y="26"/>
                </a:lnTo>
                <a:lnTo>
                  <a:pt x="491" y="14"/>
                </a:lnTo>
                <a:lnTo>
                  <a:pt x="456" y="6"/>
                </a:lnTo>
                <a:lnTo>
                  <a:pt x="421" y="1"/>
                </a:lnTo>
                <a:lnTo>
                  <a:pt x="385" y="0"/>
                </a:lnTo>
                <a:lnTo>
                  <a:pt x="350" y="1"/>
                </a:lnTo>
                <a:lnTo>
                  <a:pt x="315" y="6"/>
                </a:lnTo>
                <a:lnTo>
                  <a:pt x="280" y="14"/>
                </a:lnTo>
                <a:lnTo>
                  <a:pt x="246" y="26"/>
                </a:lnTo>
                <a:lnTo>
                  <a:pt x="214" y="40"/>
                </a:lnTo>
                <a:lnTo>
                  <a:pt x="182" y="57"/>
                </a:lnTo>
                <a:lnTo>
                  <a:pt x="154" y="78"/>
                </a:lnTo>
                <a:lnTo>
                  <a:pt x="126" y="100"/>
                </a:lnTo>
                <a:lnTo>
                  <a:pt x="100" y="126"/>
                </a:lnTo>
                <a:lnTo>
                  <a:pt x="78" y="153"/>
                </a:lnTo>
                <a:lnTo>
                  <a:pt x="57" y="182"/>
                </a:lnTo>
                <a:lnTo>
                  <a:pt x="40" y="213"/>
                </a:lnTo>
                <a:lnTo>
                  <a:pt x="26" y="246"/>
                </a:lnTo>
                <a:lnTo>
                  <a:pt x="14" y="280"/>
                </a:lnTo>
                <a:lnTo>
                  <a:pt x="7" y="315"/>
                </a:lnTo>
                <a:lnTo>
                  <a:pt x="1" y="350"/>
                </a:lnTo>
                <a:lnTo>
                  <a:pt x="0" y="385"/>
                </a:lnTo>
                <a:lnTo>
                  <a:pt x="1" y="420"/>
                </a:lnTo>
                <a:lnTo>
                  <a:pt x="7" y="455"/>
                </a:lnTo>
                <a:lnTo>
                  <a:pt x="14" y="491"/>
                </a:lnTo>
                <a:lnTo>
                  <a:pt x="26" y="524"/>
                </a:lnTo>
                <a:lnTo>
                  <a:pt x="40" y="557"/>
                </a:lnTo>
                <a:lnTo>
                  <a:pt x="57" y="588"/>
                </a:lnTo>
                <a:lnTo>
                  <a:pt x="78" y="617"/>
                </a:lnTo>
                <a:lnTo>
                  <a:pt x="100" y="644"/>
                </a:lnTo>
                <a:lnTo>
                  <a:pt x="126" y="670"/>
                </a:lnTo>
                <a:lnTo>
                  <a:pt x="154" y="692"/>
                </a:lnTo>
                <a:lnTo>
                  <a:pt x="182" y="713"/>
                </a:lnTo>
                <a:lnTo>
                  <a:pt x="214" y="730"/>
                </a:lnTo>
                <a:lnTo>
                  <a:pt x="246" y="744"/>
                </a:lnTo>
                <a:lnTo>
                  <a:pt x="280" y="756"/>
                </a:lnTo>
                <a:lnTo>
                  <a:pt x="315" y="764"/>
                </a:lnTo>
                <a:lnTo>
                  <a:pt x="350" y="769"/>
                </a:lnTo>
                <a:lnTo>
                  <a:pt x="385" y="770"/>
                </a:lnTo>
                <a:lnTo>
                  <a:pt x="421" y="769"/>
                </a:lnTo>
                <a:lnTo>
                  <a:pt x="456" y="764"/>
                </a:lnTo>
                <a:lnTo>
                  <a:pt x="491" y="756"/>
                </a:lnTo>
                <a:lnTo>
                  <a:pt x="525" y="744"/>
                </a:lnTo>
                <a:lnTo>
                  <a:pt x="557" y="730"/>
                </a:lnTo>
                <a:lnTo>
                  <a:pt x="588" y="713"/>
                </a:lnTo>
                <a:lnTo>
                  <a:pt x="617" y="692"/>
                </a:lnTo>
                <a:lnTo>
                  <a:pt x="644" y="670"/>
                </a:lnTo>
                <a:lnTo>
                  <a:pt x="670" y="644"/>
                </a:lnTo>
                <a:lnTo>
                  <a:pt x="693" y="617"/>
                </a:lnTo>
                <a:lnTo>
                  <a:pt x="713" y="588"/>
                </a:lnTo>
                <a:lnTo>
                  <a:pt x="730" y="557"/>
                </a:lnTo>
                <a:lnTo>
                  <a:pt x="745" y="524"/>
                </a:lnTo>
                <a:lnTo>
                  <a:pt x="756" y="491"/>
                </a:lnTo>
                <a:lnTo>
                  <a:pt x="764" y="455"/>
                </a:lnTo>
                <a:lnTo>
                  <a:pt x="769" y="420"/>
                </a:lnTo>
                <a:lnTo>
                  <a:pt x="771" y="38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1"/>
          <p:cNvSpPr>
            <a:spLocks noChangeShapeType="1"/>
          </p:cNvSpPr>
          <p:nvPr/>
        </p:nvSpPr>
        <p:spPr bwMode="auto">
          <a:xfrm flipV="1">
            <a:off x="4437063" y="5076825"/>
            <a:ext cx="0" cy="735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2"/>
          <p:cNvSpPr>
            <a:spLocks noChangeShapeType="1"/>
          </p:cNvSpPr>
          <p:nvPr/>
        </p:nvSpPr>
        <p:spPr bwMode="auto">
          <a:xfrm flipV="1">
            <a:off x="8110538" y="5076825"/>
            <a:ext cx="0" cy="735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3"/>
          <p:cNvSpPr>
            <a:spLocks noChangeShapeType="1"/>
          </p:cNvSpPr>
          <p:nvPr/>
        </p:nvSpPr>
        <p:spPr bwMode="auto">
          <a:xfrm flipH="1">
            <a:off x="1377950" y="328613"/>
            <a:ext cx="3059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4"/>
          <p:cNvSpPr>
            <a:spLocks noChangeShapeType="1"/>
          </p:cNvSpPr>
          <p:nvPr/>
        </p:nvSpPr>
        <p:spPr bwMode="auto">
          <a:xfrm>
            <a:off x="1377950" y="328613"/>
            <a:ext cx="0" cy="6042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5"/>
          <p:cNvSpPr>
            <a:spLocks noChangeShapeType="1"/>
          </p:cNvSpPr>
          <p:nvPr/>
        </p:nvSpPr>
        <p:spPr bwMode="auto">
          <a:xfrm flipH="1">
            <a:off x="1377950" y="5811838"/>
            <a:ext cx="3059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6"/>
          <p:cNvSpPr>
            <a:spLocks noChangeShapeType="1"/>
          </p:cNvSpPr>
          <p:nvPr/>
        </p:nvSpPr>
        <p:spPr bwMode="auto">
          <a:xfrm flipH="1">
            <a:off x="1377950" y="5445125"/>
            <a:ext cx="3059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7"/>
          <p:cNvSpPr>
            <a:spLocks noChangeShapeType="1"/>
          </p:cNvSpPr>
          <p:nvPr/>
        </p:nvSpPr>
        <p:spPr bwMode="auto">
          <a:xfrm flipH="1">
            <a:off x="1377950" y="5076825"/>
            <a:ext cx="3059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8"/>
          <p:cNvSpPr>
            <a:spLocks noChangeShapeType="1"/>
          </p:cNvSpPr>
          <p:nvPr/>
        </p:nvSpPr>
        <p:spPr bwMode="auto">
          <a:xfrm flipH="1">
            <a:off x="1377950" y="4464050"/>
            <a:ext cx="5967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9"/>
          <p:cNvSpPr>
            <a:spLocks noChangeShapeType="1"/>
          </p:cNvSpPr>
          <p:nvPr/>
        </p:nvSpPr>
        <p:spPr bwMode="auto">
          <a:xfrm flipH="1">
            <a:off x="1377950" y="4157663"/>
            <a:ext cx="4818063" cy="0"/>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0"/>
          <p:cNvSpPr>
            <a:spLocks noChangeShapeType="1"/>
          </p:cNvSpPr>
          <p:nvPr/>
        </p:nvSpPr>
        <p:spPr bwMode="auto">
          <a:xfrm flipH="1">
            <a:off x="1377950" y="3508375"/>
            <a:ext cx="556101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1"/>
          <p:cNvSpPr>
            <a:spLocks noChangeShapeType="1"/>
          </p:cNvSpPr>
          <p:nvPr/>
        </p:nvSpPr>
        <p:spPr bwMode="auto">
          <a:xfrm flipH="1">
            <a:off x="1377950" y="3851275"/>
            <a:ext cx="5967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2"/>
          <p:cNvSpPr>
            <a:spLocks noChangeShapeType="1"/>
          </p:cNvSpPr>
          <p:nvPr/>
        </p:nvSpPr>
        <p:spPr bwMode="auto">
          <a:xfrm>
            <a:off x="1377950" y="5811838"/>
            <a:ext cx="6111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3"/>
          <p:cNvSpPr>
            <a:spLocks noChangeShapeType="1"/>
          </p:cNvSpPr>
          <p:nvPr/>
        </p:nvSpPr>
        <p:spPr bwMode="auto">
          <a:xfrm flipV="1">
            <a:off x="1989138" y="5445125"/>
            <a:ext cx="0"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4"/>
          <p:cNvSpPr>
            <a:spLocks noChangeShapeType="1"/>
          </p:cNvSpPr>
          <p:nvPr/>
        </p:nvSpPr>
        <p:spPr bwMode="auto">
          <a:xfrm>
            <a:off x="1989138" y="5445125"/>
            <a:ext cx="1225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5"/>
          <p:cNvSpPr>
            <a:spLocks noChangeShapeType="1"/>
          </p:cNvSpPr>
          <p:nvPr/>
        </p:nvSpPr>
        <p:spPr bwMode="auto">
          <a:xfrm>
            <a:off x="3214688" y="5445125"/>
            <a:ext cx="0"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6"/>
          <p:cNvSpPr>
            <a:spLocks noChangeShapeType="1"/>
          </p:cNvSpPr>
          <p:nvPr/>
        </p:nvSpPr>
        <p:spPr bwMode="auto">
          <a:xfrm>
            <a:off x="3214688" y="5811838"/>
            <a:ext cx="6111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7"/>
          <p:cNvSpPr>
            <a:spLocks noChangeShapeType="1"/>
          </p:cNvSpPr>
          <p:nvPr/>
        </p:nvSpPr>
        <p:spPr bwMode="auto">
          <a:xfrm flipV="1">
            <a:off x="3825875" y="5445125"/>
            <a:ext cx="0"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8"/>
          <p:cNvSpPr>
            <a:spLocks noChangeShapeType="1"/>
          </p:cNvSpPr>
          <p:nvPr/>
        </p:nvSpPr>
        <p:spPr bwMode="auto">
          <a:xfrm flipH="1">
            <a:off x="3519488" y="5445125"/>
            <a:ext cx="306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9"/>
          <p:cNvSpPr>
            <a:spLocks noChangeShapeType="1"/>
          </p:cNvSpPr>
          <p:nvPr/>
        </p:nvSpPr>
        <p:spPr bwMode="auto">
          <a:xfrm flipV="1">
            <a:off x="3519488" y="5076825"/>
            <a:ext cx="0" cy="368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0"/>
          <p:cNvSpPr>
            <a:spLocks noChangeShapeType="1"/>
          </p:cNvSpPr>
          <p:nvPr/>
        </p:nvSpPr>
        <p:spPr bwMode="auto">
          <a:xfrm flipV="1">
            <a:off x="1377950" y="5445125"/>
            <a:ext cx="0"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1"/>
          <p:cNvSpPr>
            <a:spLocks noChangeShapeType="1"/>
          </p:cNvSpPr>
          <p:nvPr/>
        </p:nvSpPr>
        <p:spPr bwMode="auto">
          <a:xfrm>
            <a:off x="1377950" y="5445125"/>
            <a:ext cx="306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2"/>
          <p:cNvSpPr>
            <a:spLocks noChangeShapeType="1"/>
          </p:cNvSpPr>
          <p:nvPr/>
        </p:nvSpPr>
        <p:spPr bwMode="auto">
          <a:xfrm flipV="1">
            <a:off x="1684338" y="5076825"/>
            <a:ext cx="0" cy="368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3"/>
          <p:cNvSpPr>
            <a:spLocks noChangeShapeType="1"/>
          </p:cNvSpPr>
          <p:nvPr/>
        </p:nvSpPr>
        <p:spPr bwMode="auto">
          <a:xfrm>
            <a:off x="1684338" y="5076825"/>
            <a:ext cx="1835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4"/>
          <p:cNvSpPr>
            <a:spLocks noChangeShapeType="1"/>
          </p:cNvSpPr>
          <p:nvPr/>
        </p:nvSpPr>
        <p:spPr bwMode="auto">
          <a:xfrm flipV="1">
            <a:off x="1684338" y="3392488"/>
            <a:ext cx="0" cy="1684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5"/>
          <p:cNvSpPr>
            <a:spLocks noChangeShapeType="1"/>
          </p:cNvSpPr>
          <p:nvPr/>
        </p:nvSpPr>
        <p:spPr bwMode="auto">
          <a:xfrm flipV="1">
            <a:off x="2417763" y="3508375"/>
            <a:ext cx="0" cy="156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6"/>
          <p:cNvSpPr>
            <a:spLocks noChangeShapeType="1"/>
          </p:cNvSpPr>
          <p:nvPr/>
        </p:nvSpPr>
        <p:spPr bwMode="auto">
          <a:xfrm flipV="1">
            <a:off x="3519488" y="3392488"/>
            <a:ext cx="0" cy="1684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7"/>
          <p:cNvSpPr>
            <a:spLocks noChangeShapeType="1"/>
          </p:cNvSpPr>
          <p:nvPr/>
        </p:nvSpPr>
        <p:spPr bwMode="auto">
          <a:xfrm flipV="1">
            <a:off x="2786063" y="3508375"/>
            <a:ext cx="0" cy="156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8"/>
          <p:cNvSpPr>
            <a:spLocks noChangeShapeType="1"/>
          </p:cNvSpPr>
          <p:nvPr/>
        </p:nvSpPr>
        <p:spPr bwMode="auto">
          <a:xfrm flipH="1">
            <a:off x="1684338" y="3392488"/>
            <a:ext cx="1835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59"/>
          <p:cNvSpPr>
            <a:spLocks/>
          </p:cNvSpPr>
          <p:nvPr/>
        </p:nvSpPr>
        <p:spPr bwMode="auto">
          <a:xfrm>
            <a:off x="2320925" y="3448050"/>
            <a:ext cx="96838" cy="60325"/>
          </a:xfrm>
          <a:custGeom>
            <a:avLst/>
            <a:gdLst>
              <a:gd name="T0" fmla="*/ 122 w 122"/>
              <a:gd name="T1" fmla="*/ 77 h 77"/>
              <a:gd name="T2" fmla="*/ 121 w 122"/>
              <a:gd name="T3" fmla="*/ 66 h 77"/>
              <a:gd name="T4" fmla="*/ 118 w 122"/>
              <a:gd name="T5" fmla="*/ 56 h 77"/>
              <a:gd name="T6" fmla="*/ 115 w 122"/>
              <a:gd name="T7" fmla="*/ 45 h 77"/>
              <a:gd name="T8" fmla="*/ 114 w 122"/>
              <a:gd name="T9" fmla="*/ 40 h 77"/>
              <a:gd name="T10" fmla="*/ 113 w 122"/>
              <a:gd name="T11" fmla="*/ 36 h 77"/>
              <a:gd name="T12" fmla="*/ 110 w 122"/>
              <a:gd name="T13" fmla="*/ 32 h 77"/>
              <a:gd name="T14" fmla="*/ 108 w 122"/>
              <a:gd name="T15" fmla="*/ 27 h 77"/>
              <a:gd name="T16" fmla="*/ 104 w 122"/>
              <a:gd name="T17" fmla="*/ 24 h 77"/>
              <a:gd name="T18" fmla="*/ 100 w 122"/>
              <a:gd name="T19" fmla="*/ 21 h 77"/>
              <a:gd name="T20" fmla="*/ 96 w 122"/>
              <a:gd name="T21" fmla="*/ 18 h 77"/>
              <a:gd name="T22" fmla="*/ 92 w 122"/>
              <a:gd name="T23" fmla="*/ 14 h 77"/>
              <a:gd name="T24" fmla="*/ 88 w 122"/>
              <a:gd name="T25" fmla="*/ 11 h 77"/>
              <a:gd name="T26" fmla="*/ 83 w 122"/>
              <a:gd name="T27" fmla="*/ 10 h 77"/>
              <a:gd name="T28" fmla="*/ 78 w 122"/>
              <a:gd name="T29" fmla="*/ 8 h 77"/>
              <a:gd name="T30" fmla="*/ 73 w 122"/>
              <a:gd name="T31" fmla="*/ 6 h 77"/>
              <a:gd name="T32" fmla="*/ 62 w 122"/>
              <a:gd name="T33" fmla="*/ 2 h 77"/>
              <a:gd name="T34" fmla="*/ 50 w 122"/>
              <a:gd name="T35" fmla="*/ 1 h 77"/>
              <a:gd name="T36" fmla="*/ 40 w 122"/>
              <a:gd name="T37" fmla="*/ 0 h 77"/>
              <a:gd name="T38" fmla="*/ 30 w 122"/>
              <a:gd name="T39" fmla="*/ 0 h 77"/>
              <a:gd name="T40" fmla="*/ 19 w 122"/>
              <a:gd name="T41" fmla="*/ 1 h 77"/>
              <a:gd name="T42" fmla="*/ 0 w 122"/>
              <a:gd name="T43"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7">
                <a:moveTo>
                  <a:pt x="122" y="77"/>
                </a:moveTo>
                <a:lnTo>
                  <a:pt x="121" y="66"/>
                </a:lnTo>
                <a:lnTo>
                  <a:pt x="118" y="56"/>
                </a:lnTo>
                <a:lnTo>
                  <a:pt x="115" y="45"/>
                </a:lnTo>
                <a:lnTo>
                  <a:pt x="114" y="40"/>
                </a:lnTo>
                <a:lnTo>
                  <a:pt x="113" y="36"/>
                </a:lnTo>
                <a:lnTo>
                  <a:pt x="110" y="32"/>
                </a:lnTo>
                <a:lnTo>
                  <a:pt x="108" y="27"/>
                </a:lnTo>
                <a:lnTo>
                  <a:pt x="104" y="24"/>
                </a:lnTo>
                <a:lnTo>
                  <a:pt x="100" y="21"/>
                </a:lnTo>
                <a:lnTo>
                  <a:pt x="96" y="18"/>
                </a:lnTo>
                <a:lnTo>
                  <a:pt x="92" y="14"/>
                </a:lnTo>
                <a:lnTo>
                  <a:pt x="88" y="11"/>
                </a:lnTo>
                <a:lnTo>
                  <a:pt x="83" y="10"/>
                </a:lnTo>
                <a:lnTo>
                  <a:pt x="78" y="8"/>
                </a:lnTo>
                <a:lnTo>
                  <a:pt x="73" y="6"/>
                </a:lnTo>
                <a:lnTo>
                  <a:pt x="62" y="2"/>
                </a:lnTo>
                <a:lnTo>
                  <a:pt x="50" y="1"/>
                </a:lnTo>
                <a:lnTo>
                  <a:pt x="40" y="0"/>
                </a:lnTo>
                <a:lnTo>
                  <a:pt x="30" y="0"/>
                </a:lnTo>
                <a:lnTo>
                  <a:pt x="19" y="1"/>
                </a:lnTo>
                <a:lnTo>
                  <a:pt x="0" y="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0"/>
          <p:cNvSpPr>
            <a:spLocks/>
          </p:cNvSpPr>
          <p:nvPr/>
        </p:nvSpPr>
        <p:spPr bwMode="auto">
          <a:xfrm>
            <a:off x="2786063" y="3448050"/>
            <a:ext cx="96838" cy="60325"/>
          </a:xfrm>
          <a:custGeom>
            <a:avLst/>
            <a:gdLst>
              <a:gd name="T0" fmla="*/ 0 w 123"/>
              <a:gd name="T1" fmla="*/ 77 h 77"/>
              <a:gd name="T2" fmla="*/ 4 w 123"/>
              <a:gd name="T3" fmla="*/ 56 h 77"/>
              <a:gd name="T4" fmla="*/ 7 w 123"/>
              <a:gd name="T5" fmla="*/ 45 h 77"/>
              <a:gd name="T6" fmla="*/ 11 w 123"/>
              <a:gd name="T7" fmla="*/ 36 h 77"/>
              <a:gd name="T8" fmla="*/ 14 w 123"/>
              <a:gd name="T9" fmla="*/ 27 h 77"/>
              <a:gd name="T10" fmla="*/ 22 w 123"/>
              <a:gd name="T11" fmla="*/ 21 h 77"/>
              <a:gd name="T12" fmla="*/ 30 w 123"/>
              <a:gd name="T13" fmla="*/ 14 h 77"/>
              <a:gd name="T14" fmla="*/ 39 w 123"/>
              <a:gd name="T15" fmla="*/ 10 h 77"/>
              <a:gd name="T16" fmla="*/ 50 w 123"/>
              <a:gd name="T17" fmla="*/ 6 h 77"/>
              <a:gd name="T18" fmla="*/ 60 w 123"/>
              <a:gd name="T19" fmla="*/ 2 h 77"/>
              <a:gd name="T20" fmla="*/ 72 w 123"/>
              <a:gd name="T21" fmla="*/ 1 h 77"/>
              <a:gd name="T22" fmla="*/ 82 w 123"/>
              <a:gd name="T23" fmla="*/ 0 h 77"/>
              <a:gd name="T24" fmla="*/ 103 w 123"/>
              <a:gd name="T25" fmla="*/ 1 h 77"/>
              <a:gd name="T26" fmla="*/ 123 w 123"/>
              <a:gd name="T2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77">
                <a:moveTo>
                  <a:pt x="0" y="77"/>
                </a:moveTo>
                <a:lnTo>
                  <a:pt x="4" y="56"/>
                </a:lnTo>
                <a:lnTo>
                  <a:pt x="7" y="45"/>
                </a:lnTo>
                <a:lnTo>
                  <a:pt x="11" y="36"/>
                </a:lnTo>
                <a:lnTo>
                  <a:pt x="14" y="27"/>
                </a:lnTo>
                <a:lnTo>
                  <a:pt x="22" y="21"/>
                </a:lnTo>
                <a:lnTo>
                  <a:pt x="30" y="14"/>
                </a:lnTo>
                <a:lnTo>
                  <a:pt x="39" y="10"/>
                </a:lnTo>
                <a:lnTo>
                  <a:pt x="50" y="6"/>
                </a:lnTo>
                <a:lnTo>
                  <a:pt x="60" y="2"/>
                </a:lnTo>
                <a:lnTo>
                  <a:pt x="72" y="1"/>
                </a:lnTo>
                <a:lnTo>
                  <a:pt x="82" y="0"/>
                </a:lnTo>
                <a:lnTo>
                  <a:pt x="103" y="1"/>
                </a:lnTo>
                <a:lnTo>
                  <a:pt x="123" y="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1"/>
          <p:cNvSpPr>
            <a:spLocks noChangeShapeType="1"/>
          </p:cNvSpPr>
          <p:nvPr/>
        </p:nvSpPr>
        <p:spPr bwMode="auto">
          <a:xfrm flipV="1">
            <a:off x="1684338" y="635000"/>
            <a:ext cx="0" cy="2757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2"/>
          <p:cNvSpPr>
            <a:spLocks noChangeShapeType="1"/>
          </p:cNvSpPr>
          <p:nvPr/>
        </p:nvSpPr>
        <p:spPr bwMode="auto">
          <a:xfrm flipV="1">
            <a:off x="3519488" y="2473325"/>
            <a:ext cx="0" cy="919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3"/>
          <p:cNvSpPr>
            <a:spLocks noChangeShapeType="1"/>
          </p:cNvSpPr>
          <p:nvPr/>
        </p:nvSpPr>
        <p:spPr bwMode="auto">
          <a:xfrm flipV="1">
            <a:off x="2417763" y="1370013"/>
            <a:ext cx="0" cy="2138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4"/>
          <p:cNvSpPr>
            <a:spLocks noChangeShapeType="1"/>
          </p:cNvSpPr>
          <p:nvPr/>
        </p:nvSpPr>
        <p:spPr bwMode="auto">
          <a:xfrm flipV="1">
            <a:off x="2786063" y="1738313"/>
            <a:ext cx="0" cy="1770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5"/>
          <p:cNvSpPr>
            <a:spLocks noChangeShapeType="1"/>
          </p:cNvSpPr>
          <p:nvPr/>
        </p:nvSpPr>
        <p:spPr bwMode="auto">
          <a:xfrm>
            <a:off x="1684338" y="635000"/>
            <a:ext cx="642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6"/>
          <p:cNvSpPr>
            <a:spLocks noChangeShapeType="1"/>
          </p:cNvSpPr>
          <p:nvPr/>
        </p:nvSpPr>
        <p:spPr bwMode="auto">
          <a:xfrm>
            <a:off x="2417763" y="1370013"/>
            <a:ext cx="5692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7"/>
          <p:cNvSpPr>
            <a:spLocks noChangeShapeType="1"/>
          </p:cNvSpPr>
          <p:nvPr/>
        </p:nvSpPr>
        <p:spPr bwMode="auto">
          <a:xfrm>
            <a:off x="2786063" y="1738313"/>
            <a:ext cx="5324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8"/>
          <p:cNvSpPr>
            <a:spLocks noChangeShapeType="1"/>
          </p:cNvSpPr>
          <p:nvPr/>
        </p:nvSpPr>
        <p:spPr bwMode="auto">
          <a:xfrm>
            <a:off x="3519488" y="2473325"/>
            <a:ext cx="4591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9"/>
          <p:cNvSpPr>
            <a:spLocks noChangeShapeType="1"/>
          </p:cNvSpPr>
          <p:nvPr/>
        </p:nvSpPr>
        <p:spPr bwMode="auto">
          <a:xfrm flipV="1">
            <a:off x="1989138" y="941388"/>
            <a:ext cx="0" cy="4503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0"/>
          <p:cNvSpPr>
            <a:spLocks noChangeShapeType="1"/>
          </p:cNvSpPr>
          <p:nvPr/>
        </p:nvSpPr>
        <p:spPr bwMode="auto">
          <a:xfrm flipV="1">
            <a:off x="3214688" y="2166938"/>
            <a:ext cx="0" cy="3278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1"/>
          <p:cNvSpPr>
            <a:spLocks noChangeShapeType="1"/>
          </p:cNvSpPr>
          <p:nvPr/>
        </p:nvSpPr>
        <p:spPr bwMode="auto">
          <a:xfrm>
            <a:off x="1989138" y="941388"/>
            <a:ext cx="6121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2"/>
          <p:cNvSpPr>
            <a:spLocks noChangeShapeType="1"/>
          </p:cNvSpPr>
          <p:nvPr/>
        </p:nvSpPr>
        <p:spPr bwMode="auto">
          <a:xfrm>
            <a:off x="3214688" y="2166938"/>
            <a:ext cx="48958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p:cNvSpPr>
            <a:spLocks noChangeShapeType="1"/>
          </p:cNvSpPr>
          <p:nvPr/>
        </p:nvSpPr>
        <p:spPr bwMode="auto">
          <a:xfrm>
            <a:off x="4437063" y="2779713"/>
            <a:ext cx="3673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p:cNvSpPr>
            <a:spLocks noChangeShapeType="1"/>
          </p:cNvSpPr>
          <p:nvPr/>
        </p:nvSpPr>
        <p:spPr bwMode="auto">
          <a:xfrm flipV="1">
            <a:off x="8110538" y="328613"/>
            <a:ext cx="0" cy="2451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p:cNvSpPr>
            <a:spLocks noChangeShapeType="1"/>
          </p:cNvSpPr>
          <p:nvPr/>
        </p:nvSpPr>
        <p:spPr bwMode="auto">
          <a:xfrm>
            <a:off x="4437063" y="328613"/>
            <a:ext cx="0" cy="2451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p:cNvSpPr>
            <a:spLocks noChangeShapeType="1"/>
          </p:cNvSpPr>
          <p:nvPr/>
        </p:nvSpPr>
        <p:spPr bwMode="auto">
          <a:xfrm>
            <a:off x="4437063" y="2473325"/>
            <a:ext cx="3673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p:cNvSpPr>
            <a:spLocks noChangeShapeType="1"/>
          </p:cNvSpPr>
          <p:nvPr/>
        </p:nvSpPr>
        <p:spPr bwMode="auto">
          <a:xfrm>
            <a:off x="4437063" y="635000"/>
            <a:ext cx="3673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p:cNvSpPr>
            <a:spLocks noChangeShapeType="1"/>
          </p:cNvSpPr>
          <p:nvPr/>
        </p:nvSpPr>
        <p:spPr bwMode="auto">
          <a:xfrm flipV="1">
            <a:off x="6580188" y="328613"/>
            <a:ext cx="0" cy="3829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p:cNvSpPr>
            <a:spLocks noChangeShapeType="1"/>
          </p:cNvSpPr>
          <p:nvPr/>
        </p:nvSpPr>
        <p:spPr bwMode="auto">
          <a:xfrm flipV="1">
            <a:off x="7345363" y="158750"/>
            <a:ext cx="0" cy="3233738"/>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p:cNvSpPr>
            <a:spLocks noChangeShapeType="1"/>
          </p:cNvSpPr>
          <p:nvPr/>
        </p:nvSpPr>
        <p:spPr bwMode="auto">
          <a:xfrm flipV="1">
            <a:off x="7040563" y="328613"/>
            <a:ext cx="0" cy="3829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p:cNvSpPr>
            <a:spLocks noChangeShapeType="1"/>
          </p:cNvSpPr>
          <p:nvPr/>
        </p:nvSpPr>
        <p:spPr bwMode="auto">
          <a:xfrm flipV="1">
            <a:off x="7651750" y="328613"/>
            <a:ext cx="0" cy="3829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p:cNvSpPr>
            <a:spLocks noChangeShapeType="1"/>
          </p:cNvSpPr>
          <p:nvPr/>
        </p:nvSpPr>
        <p:spPr bwMode="auto">
          <a:xfrm flipV="1">
            <a:off x="6938963" y="328613"/>
            <a:ext cx="0" cy="31797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4"/>
          <p:cNvSpPr>
            <a:spLocks noChangeShapeType="1"/>
          </p:cNvSpPr>
          <p:nvPr/>
        </p:nvSpPr>
        <p:spPr bwMode="auto">
          <a:xfrm>
            <a:off x="4437063" y="1370013"/>
            <a:ext cx="25019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5"/>
          <p:cNvSpPr>
            <a:spLocks noChangeShapeType="1"/>
          </p:cNvSpPr>
          <p:nvPr/>
        </p:nvSpPr>
        <p:spPr bwMode="auto">
          <a:xfrm>
            <a:off x="4437063" y="1738313"/>
            <a:ext cx="25019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86"/>
          <p:cNvSpPr>
            <a:spLocks/>
          </p:cNvSpPr>
          <p:nvPr/>
        </p:nvSpPr>
        <p:spPr bwMode="auto">
          <a:xfrm>
            <a:off x="6938963" y="1273175"/>
            <a:ext cx="61913" cy="96838"/>
          </a:xfrm>
          <a:custGeom>
            <a:avLst/>
            <a:gdLst>
              <a:gd name="T0" fmla="*/ 0 w 77"/>
              <a:gd name="T1" fmla="*/ 123 h 123"/>
              <a:gd name="T2" fmla="*/ 21 w 77"/>
              <a:gd name="T3" fmla="*/ 120 h 123"/>
              <a:gd name="T4" fmla="*/ 31 w 77"/>
              <a:gd name="T5" fmla="*/ 118 h 123"/>
              <a:gd name="T6" fmla="*/ 40 w 77"/>
              <a:gd name="T7" fmla="*/ 114 h 123"/>
              <a:gd name="T8" fmla="*/ 44 w 77"/>
              <a:gd name="T9" fmla="*/ 111 h 123"/>
              <a:gd name="T10" fmla="*/ 49 w 77"/>
              <a:gd name="T11" fmla="*/ 108 h 123"/>
              <a:gd name="T12" fmla="*/ 52 w 77"/>
              <a:gd name="T13" fmla="*/ 105 h 123"/>
              <a:gd name="T14" fmla="*/ 56 w 77"/>
              <a:gd name="T15" fmla="*/ 102 h 123"/>
              <a:gd name="T16" fmla="*/ 62 w 77"/>
              <a:gd name="T17" fmla="*/ 93 h 123"/>
              <a:gd name="T18" fmla="*/ 66 w 77"/>
              <a:gd name="T19" fmla="*/ 84 h 123"/>
              <a:gd name="T20" fmla="*/ 70 w 77"/>
              <a:gd name="T21" fmla="*/ 73 h 123"/>
              <a:gd name="T22" fmla="*/ 74 w 77"/>
              <a:gd name="T23" fmla="*/ 63 h 123"/>
              <a:gd name="T24" fmla="*/ 75 w 77"/>
              <a:gd name="T25" fmla="*/ 52 h 123"/>
              <a:gd name="T26" fmla="*/ 77 w 77"/>
              <a:gd name="T27" fmla="*/ 41 h 123"/>
              <a:gd name="T28" fmla="*/ 77 w 77"/>
              <a:gd name="T29" fmla="*/ 30 h 123"/>
              <a:gd name="T30" fmla="*/ 75 w 77"/>
              <a:gd name="T31" fmla="*/ 20 h 123"/>
              <a:gd name="T32" fmla="*/ 73 w 77"/>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123">
                <a:moveTo>
                  <a:pt x="0" y="123"/>
                </a:moveTo>
                <a:lnTo>
                  <a:pt x="21" y="120"/>
                </a:lnTo>
                <a:lnTo>
                  <a:pt x="31" y="118"/>
                </a:lnTo>
                <a:lnTo>
                  <a:pt x="40" y="114"/>
                </a:lnTo>
                <a:lnTo>
                  <a:pt x="44" y="111"/>
                </a:lnTo>
                <a:lnTo>
                  <a:pt x="49" y="108"/>
                </a:lnTo>
                <a:lnTo>
                  <a:pt x="52" y="105"/>
                </a:lnTo>
                <a:lnTo>
                  <a:pt x="56" y="102"/>
                </a:lnTo>
                <a:lnTo>
                  <a:pt x="62" y="93"/>
                </a:lnTo>
                <a:lnTo>
                  <a:pt x="66" y="84"/>
                </a:lnTo>
                <a:lnTo>
                  <a:pt x="70" y="73"/>
                </a:lnTo>
                <a:lnTo>
                  <a:pt x="74" y="63"/>
                </a:lnTo>
                <a:lnTo>
                  <a:pt x="75" y="52"/>
                </a:lnTo>
                <a:lnTo>
                  <a:pt x="77" y="41"/>
                </a:lnTo>
                <a:lnTo>
                  <a:pt x="77" y="30"/>
                </a:lnTo>
                <a:lnTo>
                  <a:pt x="75" y="20"/>
                </a:lnTo>
                <a:lnTo>
                  <a:pt x="7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87"/>
          <p:cNvSpPr>
            <a:spLocks/>
          </p:cNvSpPr>
          <p:nvPr/>
        </p:nvSpPr>
        <p:spPr bwMode="auto">
          <a:xfrm>
            <a:off x="6938963" y="1738313"/>
            <a:ext cx="61913" cy="96838"/>
          </a:xfrm>
          <a:custGeom>
            <a:avLst/>
            <a:gdLst>
              <a:gd name="T0" fmla="*/ 0 w 77"/>
              <a:gd name="T1" fmla="*/ 0 h 123"/>
              <a:gd name="T2" fmla="*/ 21 w 77"/>
              <a:gd name="T3" fmla="*/ 3 h 123"/>
              <a:gd name="T4" fmla="*/ 31 w 77"/>
              <a:gd name="T5" fmla="*/ 5 h 123"/>
              <a:gd name="T6" fmla="*/ 40 w 77"/>
              <a:gd name="T7" fmla="*/ 9 h 123"/>
              <a:gd name="T8" fmla="*/ 49 w 77"/>
              <a:gd name="T9" fmla="*/ 15 h 123"/>
              <a:gd name="T10" fmla="*/ 56 w 77"/>
              <a:gd name="T11" fmla="*/ 21 h 123"/>
              <a:gd name="T12" fmla="*/ 62 w 77"/>
              <a:gd name="T13" fmla="*/ 30 h 123"/>
              <a:gd name="T14" fmla="*/ 66 w 77"/>
              <a:gd name="T15" fmla="*/ 39 h 123"/>
              <a:gd name="T16" fmla="*/ 70 w 77"/>
              <a:gd name="T17" fmla="*/ 50 h 123"/>
              <a:gd name="T18" fmla="*/ 74 w 77"/>
              <a:gd name="T19" fmla="*/ 60 h 123"/>
              <a:gd name="T20" fmla="*/ 75 w 77"/>
              <a:gd name="T21" fmla="*/ 71 h 123"/>
              <a:gd name="T22" fmla="*/ 77 w 77"/>
              <a:gd name="T23" fmla="*/ 82 h 123"/>
              <a:gd name="T24" fmla="*/ 75 w 77"/>
              <a:gd name="T25" fmla="*/ 103 h 123"/>
              <a:gd name="T26" fmla="*/ 73 w 77"/>
              <a:gd name="T2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23">
                <a:moveTo>
                  <a:pt x="0" y="0"/>
                </a:moveTo>
                <a:lnTo>
                  <a:pt x="21" y="3"/>
                </a:lnTo>
                <a:lnTo>
                  <a:pt x="31" y="5"/>
                </a:lnTo>
                <a:lnTo>
                  <a:pt x="40" y="9"/>
                </a:lnTo>
                <a:lnTo>
                  <a:pt x="49" y="15"/>
                </a:lnTo>
                <a:lnTo>
                  <a:pt x="56" y="21"/>
                </a:lnTo>
                <a:lnTo>
                  <a:pt x="62" y="30"/>
                </a:lnTo>
                <a:lnTo>
                  <a:pt x="66" y="39"/>
                </a:lnTo>
                <a:lnTo>
                  <a:pt x="70" y="50"/>
                </a:lnTo>
                <a:lnTo>
                  <a:pt x="74" y="60"/>
                </a:lnTo>
                <a:lnTo>
                  <a:pt x="75" y="71"/>
                </a:lnTo>
                <a:lnTo>
                  <a:pt x="77" y="82"/>
                </a:lnTo>
                <a:lnTo>
                  <a:pt x="75" y="103"/>
                </a:lnTo>
                <a:lnTo>
                  <a:pt x="73" y="12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8"/>
          <p:cNvSpPr>
            <a:spLocks noChangeShapeType="1"/>
          </p:cNvSpPr>
          <p:nvPr/>
        </p:nvSpPr>
        <p:spPr bwMode="auto">
          <a:xfrm flipV="1">
            <a:off x="6580188" y="1738313"/>
            <a:ext cx="0" cy="735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9"/>
          <p:cNvSpPr>
            <a:spLocks noChangeShapeType="1"/>
          </p:cNvSpPr>
          <p:nvPr/>
        </p:nvSpPr>
        <p:spPr bwMode="auto">
          <a:xfrm flipV="1">
            <a:off x="6580188" y="635000"/>
            <a:ext cx="0" cy="735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15"/>
          <p:cNvSpPr>
            <a:spLocks noChangeShapeType="1"/>
          </p:cNvSpPr>
          <p:nvPr/>
        </p:nvSpPr>
        <p:spPr bwMode="auto">
          <a:xfrm>
            <a:off x="4437063" y="5811838"/>
            <a:ext cx="367347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75"/>
          <p:cNvSpPr>
            <a:spLocks noChangeShapeType="1"/>
          </p:cNvSpPr>
          <p:nvPr/>
        </p:nvSpPr>
        <p:spPr bwMode="auto">
          <a:xfrm flipH="1" flipV="1">
            <a:off x="4437061" y="328613"/>
            <a:ext cx="3673475" cy="174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3" name="Straight Connector 102"/>
          <p:cNvCxnSpPr/>
          <p:nvPr/>
        </p:nvCxnSpPr>
        <p:spPr>
          <a:xfrm>
            <a:off x="1684338" y="3851275"/>
            <a:ext cx="1835150"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6" name="Straight Connector 105"/>
          <p:cNvCxnSpPr/>
          <p:nvPr/>
        </p:nvCxnSpPr>
        <p:spPr>
          <a:xfrm>
            <a:off x="1684338" y="4464050"/>
            <a:ext cx="1835150"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4437061" y="941388"/>
            <a:ext cx="367347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2" name="Straight Connector 111"/>
          <p:cNvCxnSpPr/>
          <p:nvPr/>
        </p:nvCxnSpPr>
        <p:spPr>
          <a:xfrm>
            <a:off x="4437061" y="2166938"/>
            <a:ext cx="367347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flipV="1">
            <a:off x="7040563" y="635000"/>
            <a:ext cx="0" cy="183832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a:xfrm flipV="1">
            <a:off x="7651750" y="635000"/>
            <a:ext cx="0" cy="183832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 name="Straight Connector 2"/>
          <p:cNvCxnSpPr>
            <a:stCxn id="47" idx="0"/>
          </p:cNvCxnSpPr>
          <p:nvPr/>
        </p:nvCxnSpPr>
        <p:spPr>
          <a:xfrm>
            <a:off x="4437063" y="5076825"/>
            <a:ext cx="21431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596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1000"/>
                                        <p:tgtEl>
                                          <p:spTgt spid="20"/>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par>
                          <p:cTn id="48" fill="hold">
                            <p:stCondLst>
                              <p:cond delay="2000"/>
                            </p:stCondLst>
                            <p:childTnLst>
                              <p:par>
                                <p:cTn id="49" presetID="22" presetClass="entr" presetSubtype="4"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10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up)">
                                      <p:cBhvr>
                                        <p:cTn id="56" dur="1000"/>
                                        <p:tgtEl>
                                          <p:spTgt spid="22"/>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10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right)">
                                      <p:cBhvr>
                                        <p:cTn id="65" dur="1000"/>
                                        <p:tgtEl>
                                          <p:spTgt spid="18"/>
                                        </p:tgtEl>
                                      </p:cBhvr>
                                    </p:animEffect>
                                  </p:childTnLst>
                                </p:cTn>
                              </p:par>
                            </p:childTnLst>
                          </p:cTn>
                        </p:par>
                        <p:par>
                          <p:cTn id="66" fill="hold">
                            <p:stCondLst>
                              <p:cond delay="1000"/>
                            </p:stCondLst>
                            <p:childTnLst>
                              <p:par>
                                <p:cTn id="67" presetID="22" presetClass="entr" presetSubtype="1"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up)">
                                      <p:cBhvr>
                                        <p:cTn id="69" dur="10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up)">
                                      <p:cBhvr>
                                        <p:cTn id="74" dur="10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left)">
                                      <p:cBhvr>
                                        <p:cTn id="79" dur="1000"/>
                                        <p:tgtEl>
                                          <p:spTgt spid="1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10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wipe(left)">
                                      <p:cBhvr>
                                        <p:cTn id="89" dur="10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left)">
                                      <p:cBhvr>
                                        <p:cTn id="94" dur="10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00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down)">
                                      <p:cBhvr>
                                        <p:cTn id="104" dur="1000"/>
                                        <p:tgtEl>
                                          <p:spTgt spid="41"/>
                                        </p:tgtEl>
                                      </p:cBhvr>
                                    </p:animEffect>
                                  </p:childTnLst>
                                </p:cTn>
                              </p:par>
                            </p:childTnLst>
                          </p:cTn>
                        </p:par>
                        <p:par>
                          <p:cTn id="105" fill="hold">
                            <p:stCondLst>
                              <p:cond delay="1000"/>
                            </p:stCondLst>
                            <p:childTnLst>
                              <p:par>
                                <p:cTn id="106" presetID="22" presetClass="entr" presetSubtype="4" fill="hold" grpId="0" nodeType="after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wipe(down)">
                                      <p:cBhvr>
                                        <p:cTn id="108" dur="10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down)">
                                      <p:cBhvr>
                                        <p:cTn id="113" dur="1000"/>
                                        <p:tgtEl>
                                          <p:spTgt spid="2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down)">
                                      <p:cBhvr>
                                        <p:cTn id="118" dur="1000"/>
                                        <p:tgtEl>
                                          <p:spTgt spid="3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left)">
                                      <p:cBhvr>
                                        <p:cTn id="123" dur="1000"/>
                                        <p:tgtEl>
                                          <p:spTgt spid="31"/>
                                        </p:tgtEl>
                                      </p:cBhvr>
                                    </p:animEffect>
                                  </p:childTnLst>
                                </p:cTn>
                              </p:par>
                            </p:childTnLst>
                          </p:cTn>
                        </p:par>
                        <p:par>
                          <p:cTn id="124" fill="hold">
                            <p:stCondLst>
                              <p:cond delay="1000"/>
                            </p:stCondLst>
                            <p:childTnLst>
                              <p:par>
                                <p:cTn id="125" presetID="22" presetClass="entr" presetSubtype="1" fill="hold" grpId="0" nodeType="after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up)">
                                      <p:cBhvr>
                                        <p:cTn id="127" dur="1000"/>
                                        <p:tgtEl>
                                          <p:spTgt spid="29"/>
                                        </p:tgtEl>
                                      </p:cBhvr>
                                    </p:animEffect>
                                  </p:childTnLst>
                                </p:cTn>
                              </p:par>
                            </p:childTnLst>
                          </p:cTn>
                        </p:par>
                      </p:childTnLst>
                    </p:cTn>
                  </p:par>
                  <p:par>
                    <p:cTn id="128" fill="hold">
                      <p:stCondLst>
                        <p:cond delay="indefinite"/>
                      </p:stCondLst>
                      <p:childTnLst>
                        <p:par>
                          <p:cTn id="129" fill="hold">
                            <p:stCondLst>
                              <p:cond delay="0"/>
                            </p:stCondLst>
                            <p:childTnLst>
                              <p:par>
                                <p:cTn id="130" presetID="21" presetClass="entr" presetSubtype="1" fill="hold" grpId="0" nodeType="click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wheel(1)">
                                      <p:cBhvr>
                                        <p:cTn id="132" dur="2000"/>
                                        <p:tgtEl>
                                          <p:spTgt spid="4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wipe(left)">
                                      <p:cBhvr>
                                        <p:cTn id="137" dur="10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down)">
                                      <p:cBhvr>
                                        <p:cTn id="142" dur="1000"/>
                                        <p:tgtEl>
                                          <p:spTgt spid="3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wipe(down)">
                                      <p:cBhvr>
                                        <p:cTn id="147" dur="500"/>
                                        <p:tgtEl>
                                          <p:spTgt spid="35"/>
                                        </p:tgtEl>
                                      </p:cBhvr>
                                    </p:animEffect>
                                  </p:childTnLst>
                                </p:cTn>
                              </p:par>
                            </p:childTnLst>
                          </p:cTn>
                        </p:par>
                        <p:par>
                          <p:cTn id="148" fill="hold">
                            <p:stCondLst>
                              <p:cond delay="500"/>
                            </p:stCondLst>
                            <p:childTnLst>
                              <p:par>
                                <p:cTn id="149" presetID="22" presetClass="entr" presetSubtype="4" fill="hold" grpId="0" nodeType="afterEffect">
                                  <p:stCondLst>
                                    <p:cond delay="0"/>
                                  </p:stCondLst>
                                  <p:childTnLst>
                                    <p:set>
                                      <p:cBhvr>
                                        <p:cTn id="150" dur="1" fill="hold">
                                          <p:stCondLst>
                                            <p:cond delay="0"/>
                                          </p:stCondLst>
                                        </p:cTn>
                                        <p:tgtEl>
                                          <p:spTgt spid="34"/>
                                        </p:tgtEl>
                                        <p:attrNameLst>
                                          <p:attrName>style.visibility</p:attrName>
                                        </p:attrNameLst>
                                      </p:cBhvr>
                                      <p:to>
                                        <p:strVal val="visible"/>
                                      </p:to>
                                    </p:set>
                                    <p:animEffect transition="in" filter="wipe(down)">
                                      <p:cBhvr>
                                        <p:cTn id="151" dur="500"/>
                                        <p:tgtEl>
                                          <p:spTgt spid="34"/>
                                        </p:tgtEl>
                                      </p:cBhvr>
                                    </p:animEffect>
                                  </p:childTnLst>
                                </p:cTn>
                              </p:par>
                            </p:childTnLst>
                          </p:cTn>
                        </p:par>
                        <p:par>
                          <p:cTn id="152" fill="hold">
                            <p:stCondLst>
                              <p:cond delay="1000"/>
                            </p:stCondLst>
                            <p:childTnLst>
                              <p:par>
                                <p:cTn id="153" presetID="22" presetClass="entr" presetSubtype="4" fill="hold" grpId="0" nodeType="after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wipe(down)">
                                      <p:cBhvr>
                                        <p:cTn id="155" dur="500"/>
                                        <p:tgtEl>
                                          <p:spTgt spid="36"/>
                                        </p:tgtEl>
                                      </p:cBhvr>
                                    </p:animEffect>
                                  </p:childTnLst>
                                </p:cTn>
                              </p:par>
                            </p:childTnLst>
                          </p:cTn>
                        </p:par>
                        <p:par>
                          <p:cTn id="156" fill="hold">
                            <p:stCondLst>
                              <p:cond delay="1500"/>
                            </p:stCondLst>
                            <p:childTnLst>
                              <p:par>
                                <p:cTn id="157" presetID="22" presetClass="entr" presetSubtype="4" fill="hold" grpId="0" nodeType="after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wipe(down)">
                                      <p:cBhvr>
                                        <p:cTn id="159" dur="500"/>
                                        <p:tgtEl>
                                          <p:spTgt spid="37"/>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wipe(left)">
                                      <p:cBhvr>
                                        <p:cTn id="164" dur="1000"/>
                                        <p:tgtEl>
                                          <p:spTgt spid="38"/>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wipe(down)">
                                      <p:cBhvr>
                                        <p:cTn id="169" dur="1000"/>
                                        <p:tgtEl>
                                          <p:spTgt spid="39"/>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grpId="0" nodeType="clickEffect">
                                  <p:stCondLst>
                                    <p:cond delay="0"/>
                                  </p:stCondLst>
                                  <p:childTnLst>
                                    <p:set>
                                      <p:cBhvr>
                                        <p:cTn id="173" dur="1" fill="hold">
                                          <p:stCondLst>
                                            <p:cond delay="0"/>
                                          </p:stCondLst>
                                        </p:cTn>
                                        <p:tgtEl>
                                          <p:spTgt spid="43"/>
                                        </p:tgtEl>
                                        <p:attrNameLst>
                                          <p:attrName>style.visibility</p:attrName>
                                        </p:attrNameLst>
                                      </p:cBhvr>
                                      <p:to>
                                        <p:strVal val="visible"/>
                                      </p:to>
                                    </p:set>
                                    <p:animEffect transition="in" filter="wipe(right)">
                                      <p:cBhvr>
                                        <p:cTn id="174" dur="1000"/>
                                        <p:tgtEl>
                                          <p:spTgt spid="43"/>
                                        </p:tgtEl>
                                      </p:cBhvr>
                                    </p:animEffect>
                                  </p:childTnLst>
                                </p:cTn>
                              </p:par>
                            </p:childTnLst>
                          </p:cTn>
                        </p:par>
                        <p:par>
                          <p:cTn id="175" fill="hold">
                            <p:stCondLst>
                              <p:cond delay="1000"/>
                            </p:stCondLst>
                            <p:childTnLst>
                              <p:par>
                                <p:cTn id="176" presetID="22" presetClass="entr" presetSubtype="1" fill="hold" grpId="0" nodeType="afterEffect">
                                  <p:stCondLst>
                                    <p:cond delay="0"/>
                                  </p:stCondLst>
                                  <p:childTnLst>
                                    <p:set>
                                      <p:cBhvr>
                                        <p:cTn id="177" dur="1" fill="hold">
                                          <p:stCondLst>
                                            <p:cond delay="0"/>
                                          </p:stCondLst>
                                        </p:cTn>
                                        <p:tgtEl>
                                          <p:spTgt spid="44"/>
                                        </p:tgtEl>
                                        <p:attrNameLst>
                                          <p:attrName>style.visibility</p:attrName>
                                        </p:attrNameLst>
                                      </p:cBhvr>
                                      <p:to>
                                        <p:strVal val="visible"/>
                                      </p:to>
                                    </p:set>
                                    <p:animEffect transition="in" filter="wipe(up)">
                                      <p:cBhvr>
                                        <p:cTn id="178" dur="1000"/>
                                        <p:tgtEl>
                                          <p:spTgt spid="44"/>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2" fill="hold" grpId="0" nodeType="clickEffect">
                                  <p:stCondLst>
                                    <p:cond delay="0"/>
                                  </p:stCondLst>
                                  <p:childTnLst>
                                    <p:set>
                                      <p:cBhvr>
                                        <p:cTn id="182" dur="1" fill="hold">
                                          <p:stCondLst>
                                            <p:cond delay="0"/>
                                          </p:stCondLst>
                                        </p:cTn>
                                        <p:tgtEl>
                                          <p:spTgt spid="50"/>
                                        </p:tgtEl>
                                        <p:attrNameLst>
                                          <p:attrName>style.visibility</p:attrName>
                                        </p:attrNameLst>
                                      </p:cBhvr>
                                      <p:to>
                                        <p:strVal val="visible"/>
                                      </p:to>
                                    </p:set>
                                    <p:animEffect transition="in" filter="wipe(right)">
                                      <p:cBhvr>
                                        <p:cTn id="183" dur="1000"/>
                                        <p:tgtEl>
                                          <p:spTgt spid="50"/>
                                        </p:tgtEl>
                                      </p:cBhvr>
                                    </p:animEffect>
                                  </p:childTnLst>
                                </p:cTn>
                              </p:par>
                            </p:childTnLst>
                          </p:cTn>
                        </p:par>
                        <p:par>
                          <p:cTn id="184" fill="hold">
                            <p:stCondLst>
                              <p:cond delay="1000"/>
                            </p:stCondLst>
                            <p:childTnLst>
                              <p:par>
                                <p:cTn id="185" presetID="22" presetClass="entr" presetSubtype="2" fill="hold" grpId="0" nodeType="afterEffect">
                                  <p:stCondLst>
                                    <p:cond delay="0"/>
                                  </p:stCondLst>
                                  <p:childTnLst>
                                    <p:set>
                                      <p:cBhvr>
                                        <p:cTn id="186" dur="1" fill="hold">
                                          <p:stCondLst>
                                            <p:cond delay="0"/>
                                          </p:stCondLst>
                                        </p:cTn>
                                        <p:tgtEl>
                                          <p:spTgt spid="51"/>
                                        </p:tgtEl>
                                        <p:attrNameLst>
                                          <p:attrName>style.visibility</p:attrName>
                                        </p:attrNameLst>
                                      </p:cBhvr>
                                      <p:to>
                                        <p:strVal val="visible"/>
                                      </p:to>
                                    </p:set>
                                    <p:animEffect transition="in" filter="wipe(right)">
                                      <p:cBhvr>
                                        <p:cTn id="187" dur="1000"/>
                                        <p:tgtEl>
                                          <p:spTgt spid="51"/>
                                        </p:tgtEl>
                                      </p:cBhvr>
                                    </p:animEffect>
                                  </p:childTnLst>
                                </p:cTn>
                              </p:par>
                            </p:childTnLst>
                          </p:cTn>
                        </p:par>
                        <p:par>
                          <p:cTn id="188" fill="hold">
                            <p:stCondLst>
                              <p:cond delay="2000"/>
                            </p:stCondLst>
                            <p:childTnLst>
                              <p:par>
                                <p:cTn id="189" presetID="22" presetClass="entr" presetSubtype="2" fill="hold" grpId="0" nodeType="afterEffect">
                                  <p:stCondLst>
                                    <p:cond delay="0"/>
                                  </p:stCondLst>
                                  <p:childTnLst>
                                    <p:set>
                                      <p:cBhvr>
                                        <p:cTn id="190" dur="1" fill="hold">
                                          <p:stCondLst>
                                            <p:cond delay="0"/>
                                          </p:stCondLst>
                                        </p:cTn>
                                        <p:tgtEl>
                                          <p:spTgt spid="49"/>
                                        </p:tgtEl>
                                        <p:attrNameLst>
                                          <p:attrName>style.visibility</p:attrName>
                                        </p:attrNameLst>
                                      </p:cBhvr>
                                      <p:to>
                                        <p:strVal val="visible"/>
                                      </p:to>
                                    </p:set>
                                    <p:animEffect transition="in" filter="wipe(right)">
                                      <p:cBhvr>
                                        <p:cTn id="191" dur="1000"/>
                                        <p:tgtEl>
                                          <p:spTgt spid="49"/>
                                        </p:tgtEl>
                                      </p:cBhvr>
                                    </p:animEffect>
                                  </p:childTnLst>
                                </p:cTn>
                              </p:par>
                            </p:childTnLst>
                          </p:cTn>
                        </p:par>
                        <p:par>
                          <p:cTn id="192" fill="hold">
                            <p:stCondLst>
                              <p:cond delay="3000"/>
                            </p:stCondLst>
                            <p:childTnLst>
                              <p:par>
                                <p:cTn id="193" presetID="22" presetClass="entr" presetSubtype="2" fill="hold" grpId="0" nodeType="afterEffect">
                                  <p:stCondLst>
                                    <p:cond delay="0"/>
                                  </p:stCondLst>
                                  <p:childTnLst>
                                    <p:set>
                                      <p:cBhvr>
                                        <p:cTn id="194" dur="1" fill="hold">
                                          <p:stCondLst>
                                            <p:cond delay="0"/>
                                          </p:stCondLst>
                                        </p:cTn>
                                        <p:tgtEl>
                                          <p:spTgt spid="48"/>
                                        </p:tgtEl>
                                        <p:attrNameLst>
                                          <p:attrName>style.visibility</p:attrName>
                                        </p:attrNameLst>
                                      </p:cBhvr>
                                      <p:to>
                                        <p:strVal val="visible"/>
                                      </p:to>
                                    </p:set>
                                    <p:animEffect transition="in" filter="wipe(right)">
                                      <p:cBhvr>
                                        <p:cTn id="195" dur="1000"/>
                                        <p:tgtEl>
                                          <p:spTgt spid="48"/>
                                        </p:tgtEl>
                                      </p:cBhvr>
                                    </p:animEffect>
                                  </p:childTnLst>
                                </p:cTn>
                              </p:par>
                            </p:childTnLst>
                          </p:cTn>
                        </p:par>
                        <p:par>
                          <p:cTn id="196" fill="hold">
                            <p:stCondLst>
                              <p:cond delay="4000"/>
                            </p:stCondLst>
                            <p:childTnLst>
                              <p:par>
                                <p:cTn id="197" presetID="22" presetClass="entr" presetSubtype="2" fill="hold" grpId="0" nodeType="afterEffect">
                                  <p:stCondLst>
                                    <p:cond delay="0"/>
                                  </p:stCondLst>
                                  <p:childTnLst>
                                    <p:set>
                                      <p:cBhvr>
                                        <p:cTn id="198" dur="1" fill="hold">
                                          <p:stCondLst>
                                            <p:cond delay="0"/>
                                          </p:stCondLst>
                                        </p:cTn>
                                        <p:tgtEl>
                                          <p:spTgt spid="47"/>
                                        </p:tgtEl>
                                        <p:attrNameLst>
                                          <p:attrName>style.visibility</p:attrName>
                                        </p:attrNameLst>
                                      </p:cBhvr>
                                      <p:to>
                                        <p:strVal val="visible"/>
                                      </p:to>
                                    </p:set>
                                    <p:animEffect transition="in" filter="wipe(right)">
                                      <p:cBhvr>
                                        <p:cTn id="199" dur="1000"/>
                                        <p:tgtEl>
                                          <p:spTgt spid="47"/>
                                        </p:tgtEl>
                                      </p:cBhvr>
                                    </p:animEffect>
                                  </p:childTnLst>
                                </p:cTn>
                              </p:par>
                            </p:childTnLst>
                          </p:cTn>
                        </p:par>
                        <p:par>
                          <p:cTn id="200" fill="hold">
                            <p:stCondLst>
                              <p:cond delay="5000"/>
                            </p:stCondLst>
                            <p:childTnLst>
                              <p:par>
                                <p:cTn id="201" presetID="22" presetClass="entr" presetSubtype="2" fill="hold" grpId="0" nodeType="afterEffect">
                                  <p:stCondLst>
                                    <p:cond delay="0"/>
                                  </p:stCondLst>
                                  <p:childTnLst>
                                    <p:set>
                                      <p:cBhvr>
                                        <p:cTn id="202" dur="1" fill="hold">
                                          <p:stCondLst>
                                            <p:cond delay="0"/>
                                          </p:stCondLst>
                                        </p:cTn>
                                        <p:tgtEl>
                                          <p:spTgt spid="46"/>
                                        </p:tgtEl>
                                        <p:attrNameLst>
                                          <p:attrName>style.visibility</p:attrName>
                                        </p:attrNameLst>
                                      </p:cBhvr>
                                      <p:to>
                                        <p:strVal val="visible"/>
                                      </p:to>
                                    </p:set>
                                    <p:animEffect transition="in" filter="wipe(right)">
                                      <p:cBhvr>
                                        <p:cTn id="203" dur="1000"/>
                                        <p:tgtEl>
                                          <p:spTgt spid="46"/>
                                        </p:tgtEl>
                                      </p:cBhvr>
                                    </p:animEffect>
                                  </p:childTnLst>
                                </p:cTn>
                              </p:par>
                            </p:childTnLst>
                          </p:cTn>
                        </p:par>
                        <p:par>
                          <p:cTn id="204" fill="hold">
                            <p:stCondLst>
                              <p:cond delay="6000"/>
                            </p:stCondLst>
                            <p:childTnLst>
                              <p:par>
                                <p:cTn id="205" presetID="22" presetClass="entr" presetSubtype="2" fill="hold" grpId="0" nodeType="afterEffect">
                                  <p:stCondLst>
                                    <p:cond delay="0"/>
                                  </p:stCondLst>
                                  <p:childTnLst>
                                    <p:set>
                                      <p:cBhvr>
                                        <p:cTn id="206" dur="1" fill="hold">
                                          <p:stCondLst>
                                            <p:cond delay="0"/>
                                          </p:stCondLst>
                                        </p:cTn>
                                        <p:tgtEl>
                                          <p:spTgt spid="45"/>
                                        </p:tgtEl>
                                        <p:attrNameLst>
                                          <p:attrName>style.visibility</p:attrName>
                                        </p:attrNameLst>
                                      </p:cBhvr>
                                      <p:to>
                                        <p:strVal val="visible"/>
                                      </p:to>
                                    </p:set>
                                    <p:animEffect transition="in" filter="wipe(right)">
                                      <p:cBhvr>
                                        <p:cTn id="207" dur="1000"/>
                                        <p:tgtEl>
                                          <p:spTgt spid="45"/>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wipe(left)">
                                      <p:cBhvr>
                                        <p:cTn id="212" dur="1000"/>
                                        <p:tgtEl>
                                          <p:spTgt spid="52"/>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grpId="0" nodeType="clickEffect">
                                  <p:stCondLst>
                                    <p:cond delay="0"/>
                                  </p:stCondLst>
                                  <p:childTnLst>
                                    <p:set>
                                      <p:cBhvr>
                                        <p:cTn id="216" dur="1" fill="hold">
                                          <p:stCondLst>
                                            <p:cond delay="0"/>
                                          </p:stCondLst>
                                        </p:cTn>
                                        <p:tgtEl>
                                          <p:spTgt spid="53"/>
                                        </p:tgtEl>
                                        <p:attrNameLst>
                                          <p:attrName>style.visibility</p:attrName>
                                        </p:attrNameLst>
                                      </p:cBhvr>
                                      <p:to>
                                        <p:strVal val="visible"/>
                                      </p:to>
                                    </p:set>
                                    <p:animEffect transition="in" filter="wipe(down)">
                                      <p:cBhvr>
                                        <p:cTn id="217" dur="1000"/>
                                        <p:tgtEl>
                                          <p:spTgt spid="5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54"/>
                                        </p:tgtEl>
                                        <p:attrNameLst>
                                          <p:attrName>style.visibility</p:attrName>
                                        </p:attrNameLst>
                                      </p:cBhvr>
                                      <p:to>
                                        <p:strVal val="visible"/>
                                      </p:to>
                                    </p:set>
                                    <p:animEffect transition="in" filter="wipe(left)">
                                      <p:cBhvr>
                                        <p:cTn id="222" dur="1000"/>
                                        <p:tgtEl>
                                          <p:spTgt spid="54"/>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1" fill="hold" grpId="0" nodeType="clickEffect">
                                  <p:stCondLst>
                                    <p:cond delay="0"/>
                                  </p:stCondLst>
                                  <p:childTnLst>
                                    <p:set>
                                      <p:cBhvr>
                                        <p:cTn id="226" dur="1" fill="hold">
                                          <p:stCondLst>
                                            <p:cond delay="0"/>
                                          </p:stCondLst>
                                        </p:cTn>
                                        <p:tgtEl>
                                          <p:spTgt spid="55"/>
                                        </p:tgtEl>
                                        <p:attrNameLst>
                                          <p:attrName>style.visibility</p:attrName>
                                        </p:attrNameLst>
                                      </p:cBhvr>
                                      <p:to>
                                        <p:strVal val="visible"/>
                                      </p:to>
                                    </p:set>
                                    <p:animEffect transition="in" filter="wipe(up)">
                                      <p:cBhvr>
                                        <p:cTn id="227" dur="1000"/>
                                        <p:tgtEl>
                                          <p:spTgt spid="55"/>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56"/>
                                        </p:tgtEl>
                                        <p:attrNameLst>
                                          <p:attrName>style.visibility</p:attrName>
                                        </p:attrNameLst>
                                      </p:cBhvr>
                                      <p:to>
                                        <p:strVal val="visible"/>
                                      </p:to>
                                    </p:set>
                                    <p:animEffect transition="in" filter="wipe(left)">
                                      <p:cBhvr>
                                        <p:cTn id="232" dur="1000"/>
                                        <p:tgtEl>
                                          <p:spTgt spid="56"/>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4" fill="hold" grpId="0"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down)">
                                      <p:cBhvr>
                                        <p:cTn id="237" dur="10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61"/>
                                        </p:tgtEl>
                                        <p:attrNameLst>
                                          <p:attrName>style.visibility</p:attrName>
                                        </p:attrNameLst>
                                      </p:cBhvr>
                                      <p:to>
                                        <p:strVal val="visible"/>
                                      </p:to>
                                    </p:set>
                                    <p:animEffect transition="in" filter="wipe(left)">
                                      <p:cBhvr>
                                        <p:cTn id="242" dur="1000"/>
                                        <p:tgtEl>
                                          <p:spTgt spid="61"/>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62"/>
                                        </p:tgtEl>
                                        <p:attrNameLst>
                                          <p:attrName>style.visibility</p:attrName>
                                        </p:attrNameLst>
                                      </p:cBhvr>
                                      <p:to>
                                        <p:strVal val="visible"/>
                                      </p:to>
                                    </p:set>
                                    <p:animEffect transition="in" filter="wipe(down)">
                                      <p:cBhvr>
                                        <p:cTn id="247" dur="1000"/>
                                        <p:tgtEl>
                                          <p:spTgt spid="62"/>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4" fill="hold" grpId="0" nodeType="clickEffect">
                                  <p:stCondLst>
                                    <p:cond delay="0"/>
                                  </p:stCondLst>
                                  <p:childTnLst>
                                    <p:set>
                                      <p:cBhvr>
                                        <p:cTn id="251" dur="1" fill="hold">
                                          <p:stCondLst>
                                            <p:cond delay="0"/>
                                          </p:stCondLst>
                                        </p:cTn>
                                        <p:tgtEl>
                                          <p:spTgt spid="57"/>
                                        </p:tgtEl>
                                        <p:attrNameLst>
                                          <p:attrName>style.visibility</p:attrName>
                                        </p:attrNameLst>
                                      </p:cBhvr>
                                      <p:to>
                                        <p:strVal val="visible"/>
                                      </p:to>
                                    </p:set>
                                    <p:animEffect transition="in" filter="wipe(down)">
                                      <p:cBhvr>
                                        <p:cTn id="252" dur="1000"/>
                                        <p:tgtEl>
                                          <p:spTgt spid="57"/>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2" fill="hold" grpId="0" nodeType="clickEffect">
                                  <p:stCondLst>
                                    <p:cond delay="0"/>
                                  </p:stCondLst>
                                  <p:childTnLst>
                                    <p:set>
                                      <p:cBhvr>
                                        <p:cTn id="256" dur="1" fill="hold">
                                          <p:stCondLst>
                                            <p:cond delay="0"/>
                                          </p:stCondLst>
                                        </p:cTn>
                                        <p:tgtEl>
                                          <p:spTgt spid="58"/>
                                        </p:tgtEl>
                                        <p:attrNameLst>
                                          <p:attrName>style.visibility</p:attrName>
                                        </p:attrNameLst>
                                      </p:cBhvr>
                                      <p:to>
                                        <p:strVal val="visible"/>
                                      </p:to>
                                    </p:set>
                                    <p:animEffect transition="in" filter="wipe(right)">
                                      <p:cBhvr>
                                        <p:cTn id="257" dur="1000"/>
                                        <p:tgtEl>
                                          <p:spTgt spid="58"/>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grpId="0" nodeType="clickEffect">
                                  <p:stCondLst>
                                    <p:cond delay="0"/>
                                  </p:stCondLst>
                                  <p:childTnLst>
                                    <p:set>
                                      <p:cBhvr>
                                        <p:cTn id="261" dur="1" fill="hold">
                                          <p:stCondLst>
                                            <p:cond delay="0"/>
                                          </p:stCondLst>
                                        </p:cTn>
                                        <p:tgtEl>
                                          <p:spTgt spid="59"/>
                                        </p:tgtEl>
                                        <p:attrNameLst>
                                          <p:attrName>style.visibility</p:attrName>
                                        </p:attrNameLst>
                                      </p:cBhvr>
                                      <p:to>
                                        <p:strVal val="visible"/>
                                      </p:to>
                                    </p:set>
                                    <p:animEffect transition="in" filter="wipe(down)">
                                      <p:cBhvr>
                                        <p:cTn id="262" dur="1000"/>
                                        <p:tgtEl>
                                          <p:spTgt spid="59"/>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grpId="0" nodeType="click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1000"/>
                                        <p:tgtEl>
                                          <p:spTgt spid="63"/>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4" fill="hold" grpId="0" nodeType="clickEffect">
                                  <p:stCondLst>
                                    <p:cond delay="0"/>
                                  </p:stCondLst>
                                  <p:childTnLst>
                                    <p:set>
                                      <p:cBhvr>
                                        <p:cTn id="271" dur="1" fill="hold">
                                          <p:stCondLst>
                                            <p:cond delay="0"/>
                                          </p:stCondLst>
                                        </p:cTn>
                                        <p:tgtEl>
                                          <p:spTgt spid="64"/>
                                        </p:tgtEl>
                                        <p:attrNameLst>
                                          <p:attrName>style.visibility</p:attrName>
                                        </p:attrNameLst>
                                      </p:cBhvr>
                                      <p:to>
                                        <p:strVal val="visible"/>
                                      </p:to>
                                    </p:set>
                                    <p:animEffect transition="in" filter="wipe(down)">
                                      <p:cBhvr>
                                        <p:cTn id="272" dur="1000"/>
                                        <p:tgtEl>
                                          <p:spTgt spid="64"/>
                                        </p:tgtEl>
                                      </p:cBhvr>
                                    </p:animEffect>
                                  </p:childTnLst>
                                </p:cTn>
                              </p:par>
                            </p:childTnLst>
                          </p:cTn>
                        </p:par>
                        <p:par>
                          <p:cTn id="273" fill="hold">
                            <p:stCondLst>
                              <p:cond delay="1000"/>
                            </p:stCondLst>
                            <p:childTnLst>
                              <p:par>
                                <p:cTn id="274" presetID="22" presetClass="entr" presetSubtype="8" fill="hold" grpId="0" nodeType="afterEffect">
                                  <p:stCondLst>
                                    <p:cond delay="0"/>
                                  </p:stCondLst>
                                  <p:childTnLst>
                                    <p:set>
                                      <p:cBhvr>
                                        <p:cTn id="275" dur="1" fill="hold">
                                          <p:stCondLst>
                                            <p:cond delay="0"/>
                                          </p:stCondLst>
                                        </p:cTn>
                                        <p:tgtEl>
                                          <p:spTgt spid="68"/>
                                        </p:tgtEl>
                                        <p:attrNameLst>
                                          <p:attrName>style.visibility</p:attrName>
                                        </p:attrNameLst>
                                      </p:cBhvr>
                                      <p:to>
                                        <p:strVal val="visible"/>
                                      </p:to>
                                    </p:set>
                                    <p:animEffect transition="in" filter="wipe(left)">
                                      <p:cBhvr>
                                        <p:cTn id="276" dur="1000"/>
                                        <p:tgtEl>
                                          <p:spTgt spid="68"/>
                                        </p:tgtEl>
                                      </p:cBhvr>
                                    </p:animEffect>
                                  </p:childTnLst>
                                </p:cTn>
                              </p:par>
                            </p:childTnLst>
                          </p:cTn>
                        </p:par>
                        <p:par>
                          <p:cTn id="277" fill="hold">
                            <p:stCondLst>
                              <p:cond delay="2000"/>
                            </p:stCondLst>
                            <p:childTnLst>
                              <p:par>
                                <p:cTn id="278" presetID="22" presetClass="entr" presetSubtype="1" fill="hold" grpId="0" nodeType="afterEffect">
                                  <p:stCondLst>
                                    <p:cond delay="0"/>
                                  </p:stCondLst>
                                  <p:childTnLst>
                                    <p:set>
                                      <p:cBhvr>
                                        <p:cTn id="279" dur="1" fill="hold">
                                          <p:stCondLst>
                                            <p:cond delay="0"/>
                                          </p:stCondLst>
                                        </p:cTn>
                                        <p:tgtEl>
                                          <p:spTgt spid="66"/>
                                        </p:tgtEl>
                                        <p:attrNameLst>
                                          <p:attrName>style.visibility</p:attrName>
                                        </p:attrNameLst>
                                      </p:cBhvr>
                                      <p:to>
                                        <p:strVal val="visible"/>
                                      </p:to>
                                    </p:set>
                                    <p:animEffect transition="in" filter="wipe(up)">
                                      <p:cBhvr>
                                        <p:cTn id="280" dur="1000"/>
                                        <p:tgtEl>
                                          <p:spTgt spid="66"/>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4" fill="hold" grpId="0" nodeType="clickEffect">
                                  <p:stCondLst>
                                    <p:cond delay="0"/>
                                  </p:stCondLst>
                                  <p:childTnLst>
                                    <p:set>
                                      <p:cBhvr>
                                        <p:cTn id="284" dur="1" fill="hold">
                                          <p:stCondLst>
                                            <p:cond delay="0"/>
                                          </p:stCondLst>
                                        </p:cTn>
                                        <p:tgtEl>
                                          <p:spTgt spid="65"/>
                                        </p:tgtEl>
                                        <p:attrNameLst>
                                          <p:attrName>style.visibility</p:attrName>
                                        </p:attrNameLst>
                                      </p:cBhvr>
                                      <p:to>
                                        <p:strVal val="visible"/>
                                      </p:to>
                                    </p:set>
                                    <p:animEffect transition="in" filter="wipe(down)">
                                      <p:cBhvr>
                                        <p:cTn id="285" dur="1000"/>
                                        <p:tgtEl>
                                          <p:spTgt spid="65"/>
                                        </p:tgtEl>
                                      </p:cBhvr>
                                    </p:animEffect>
                                  </p:childTnLst>
                                </p:cTn>
                              </p:par>
                            </p:childTnLst>
                          </p:cTn>
                        </p:par>
                        <p:par>
                          <p:cTn id="286" fill="hold">
                            <p:stCondLst>
                              <p:cond delay="1000"/>
                            </p:stCondLst>
                            <p:childTnLst>
                              <p:par>
                                <p:cTn id="287" presetID="22" presetClass="entr" presetSubtype="4" fill="hold" grpId="0" nodeType="afterEffect">
                                  <p:stCondLst>
                                    <p:cond delay="0"/>
                                  </p:stCondLst>
                                  <p:childTnLst>
                                    <p:set>
                                      <p:cBhvr>
                                        <p:cTn id="288" dur="1" fill="hold">
                                          <p:stCondLst>
                                            <p:cond delay="0"/>
                                          </p:stCondLst>
                                        </p:cTn>
                                        <p:tgtEl>
                                          <p:spTgt spid="67"/>
                                        </p:tgtEl>
                                        <p:attrNameLst>
                                          <p:attrName>style.visibility</p:attrName>
                                        </p:attrNameLst>
                                      </p:cBhvr>
                                      <p:to>
                                        <p:strVal val="visible"/>
                                      </p:to>
                                    </p:set>
                                    <p:animEffect transition="in" filter="wipe(down)">
                                      <p:cBhvr>
                                        <p:cTn id="289" dur="1000"/>
                                        <p:tgtEl>
                                          <p:spTgt spid="67"/>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4" fill="hold" grpId="0" nodeType="clickEffect">
                                  <p:stCondLst>
                                    <p:cond delay="0"/>
                                  </p:stCondLst>
                                  <p:childTnLst>
                                    <p:set>
                                      <p:cBhvr>
                                        <p:cTn id="293" dur="1" fill="hold">
                                          <p:stCondLst>
                                            <p:cond delay="0"/>
                                          </p:stCondLst>
                                        </p:cTn>
                                        <p:tgtEl>
                                          <p:spTgt spid="69"/>
                                        </p:tgtEl>
                                        <p:attrNameLst>
                                          <p:attrName>style.visibility</p:attrName>
                                        </p:attrNameLst>
                                      </p:cBhvr>
                                      <p:to>
                                        <p:strVal val="visible"/>
                                      </p:to>
                                    </p:set>
                                    <p:animEffect transition="in" filter="wipe(down)">
                                      <p:cBhvr>
                                        <p:cTn id="294" dur="500"/>
                                        <p:tgtEl>
                                          <p:spTgt spid="69"/>
                                        </p:tgtEl>
                                      </p:cBhvr>
                                    </p:animEffect>
                                  </p:childTnLst>
                                </p:cTn>
                              </p:par>
                            </p:childTnLst>
                          </p:cTn>
                        </p:par>
                        <p:par>
                          <p:cTn id="295" fill="hold">
                            <p:stCondLst>
                              <p:cond delay="500"/>
                            </p:stCondLst>
                            <p:childTnLst>
                              <p:par>
                                <p:cTn id="296" presetID="22" presetClass="entr" presetSubtype="4" fill="hold" grpId="0" nodeType="afterEffect">
                                  <p:stCondLst>
                                    <p:cond delay="0"/>
                                  </p:stCondLst>
                                  <p:childTnLst>
                                    <p:set>
                                      <p:cBhvr>
                                        <p:cTn id="297" dur="1" fill="hold">
                                          <p:stCondLst>
                                            <p:cond delay="0"/>
                                          </p:stCondLst>
                                        </p:cTn>
                                        <p:tgtEl>
                                          <p:spTgt spid="70"/>
                                        </p:tgtEl>
                                        <p:attrNameLst>
                                          <p:attrName>style.visibility</p:attrName>
                                        </p:attrNameLst>
                                      </p:cBhvr>
                                      <p:to>
                                        <p:strVal val="visible"/>
                                      </p:to>
                                    </p:set>
                                    <p:animEffect transition="in" filter="wipe(down)">
                                      <p:cBhvr>
                                        <p:cTn id="298" dur="500"/>
                                        <p:tgtEl>
                                          <p:spTgt spid="70"/>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nodeType="clickEffect">
                                  <p:stCondLst>
                                    <p:cond delay="0"/>
                                  </p:stCondLst>
                                  <p:childTnLst>
                                    <p:set>
                                      <p:cBhvr>
                                        <p:cTn id="302" dur="1" fill="hold">
                                          <p:stCondLst>
                                            <p:cond delay="0"/>
                                          </p:stCondLst>
                                        </p:cTn>
                                        <p:tgtEl>
                                          <p:spTgt spid="106"/>
                                        </p:tgtEl>
                                        <p:attrNameLst>
                                          <p:attrName>style.visibility</p:attrName>
                                        </p:attrNameLst>
                                      </p:cBhvr>
                                      <p:to>
                                        <p:strVal val="visible"/>
                                      </p:to>
                                    </p:set>
                                    <p:animEffect transition="in" filter="wipe(left)">
                                      <p:cBhvr>
                                        <p:cTn id="303" dur="1000"/>
                                        <p:tgtEl>
                                          <p:spTgt spid="106"/>
                                        </p:tgtEl>
                                      </p:cBhvr>
                                    </p:animEffect>
                                  </p:childTnLst>
                                </p:cTn>
                              </p:par>
                              <p:par>
                                <p:cTn id="304" presetID="22" presetClass="entr" presetSubtype="8" fill="hold" nodeType="withEffect">
                                  <p:stCondLst>
                                    <p:cond delay="0"/>
                                  </p:stCondLst>
                                  <p:childTnLst>
                                    <p:set>
                                      <p:cBhvr>
                                        <p:cTn id="305" dur="1" fill="hold">
                                          <p:stCondLst>
                                            <p:cond delay="0"/>
                                          </p:stCondLst>
                                        </p:cTn>
                                        <p:tgtEl>
                                          <p:spTgt spid="103"/>
                                        </p:tgtEl>
                                        <p:attrNameLst>
                                          <p:attrName>style.visibility</p:attrName>
                                        </p:attrNameLst>
                                      </p:cBhvr>
                                      <p:to>
                                        <p:strVal val="visible"/>
                                      </p:to>
                                    </p:set>
                                    <p:animEffect transition="in" filter="wipe(left)">
                                      <p:cBhvr>
                                        <p:cTn id="306" dur="1000"/>
                                        <p:tgtEl>
                                          <p:spTgt spid="103"/>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71"/>
                                        </p:tgtEl>
                                        <p:attrNameLst>
                                          <p:attrName>style.visibility</p:attrName>
                                        </p:attrNameLst>
                                      </p:cBhvr>
                                      <p:to>
                                        <p:strVal val="visible"/>
                                      </p:to>
                                    </p:set>
                                    <p:animEffect transition="in" filter="wipe(down)">
                                      <p:cBhvr>
                                        <p:cTn id="311" dur="1000"/>
                                        <p:tgtEl>
                                          <p:spTgt spid="71"/>
                                        </p:tgtEl>
                                      </p:cBhvr>
                                    </p:animEffect>
                                  </p:childTnLst>
                                </p:cTn>
                              </p:par>
                            </p:childTnLst>
                          </p:cTn>
                        </p:par>
                        <p:par>
                          <p:cTn id="312" fill="hold">
                            <p:stCondLst>
                              <p:cond delay="1000"/>
                            </p:stCondLst>
                            <p:childTnLst>
                              <p:par>
                                <p:cTn id="313" presetID="22" presetClass="entr" presetSubtype="8" fill="hold" grpId="0" nodeType="afterEffect">
                                  <p:stCondLst>
                                    <p:cond delay="0"/>
                                  </p:stCondLst>
                                  <p:childTnLst>
                                    <p:set>
                                      <p:cBhvr>
                                        <p:cTn id="314" dur="1" fill="hold">
                                          <p:stCondLst>
                                            <p:cond delay="0"/>
                                          </p:stCondLst>
                                        </p:cTn>
                                        <p:tgtEl>
                                          <p:spTgt spid="75"/>
                                        </p:tgtEl>
                                        <p:attrNameLst>
                                          <p:attrName>style.visibility</p:attrName>
                                        </p:attrNameLst>
                                      </p:cBhvr>
                                      <p:to>
                                        <p:strVal val="visible"/>
                                      </p:to>
                                    </p:set>
                                    <p:animEffect transition="in" filter="wipe(left)">
                                      <p:cBhvr>
                                        <p:cTn id="315" dur="1000"/>
                                        <p:tgtEl>
                                          <p:spTgt spid="75"/>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4" fill="hold" grpId="0" nodeType="clickEffect">
                                  <p:stCondLst>
                                    <p:cond delay="0"/>
                                  </p:stCondLst>
                                  <p:childTnLst>
                                    <p:set>
                                      <p:cBhvr>
                                        <p:cTn id="319" dur="1" fill="hold">
                                          <p:stCondLst>
                                            <p:cond delay="0"/>
                                          </p:stCondLst>
                                        </p:cTn>
                                        <p:tgtEl>
                                          <p:spTgt spid="79"/>
                                        </p:tgtEl>
                                        <p:attrNameLst>
                                          <p:attrName>style.visibility</p:attrName>
                                        </p:attrNameLst>
                                      </p:cBhvr>
                                      <p:to>
                                        <p:strVal val="visible"/>
                                      </p:to>
                                    </p:set>
                                    <p:animEffect transition="in" filter="wipe(down)">
                                      <p:cBhvr>
                                        <p:cTn id="320" dur="1000"/>
                                        <p:tgtEl>
                                          <p:spTgt spid="79"/>
                                        </p:tgtEl>
                                      </p:cBhvr>
                                    </p:animEffect>
                                  </p:childTnLst>
                                </p:cTn>
                              </p:par>
                            </p:childTnLst>
                          </p:cTn>
                        </p:par>
                        <p:par>
                          <p:cTn id="321" fill="hold">
                            <p:stCondLst>
                              <p:cond delay="1000"/>
                            </p:stCondLst>
                            <p:childTnLst>
                              <p:par>
                                <p:cTn id="322" presetID="22" presetClass="entr" presetSubtype="8" fill="hold" grpId="0" nodeType="afterEffect">
                                  <p:stCondLst>
                                    <p:cond delay="0"/>
                                  </p:stCondLst>
                                  <p:childTnLst>
                                    <p:set>
                                      <p:cBhvr>
                                        <p:cTn id="323" dur="1" fill="hold">
                                          <p:stCondLst>
                                            <p:cond delay="0"/>
                                          </p:stCondLst>
                                        </p:cTn>
                                        <p:tgtEl>
                                          <p:spTgt spid="81"/>
                                        </p:tgtEl>
                                        <p:attrNameLst>
                                          <p:attrName>style.visibility</p:attrName>
                                        </p:attrNameLst>
                                      </p:cBhvr>
                                      <p:to>
                                        <p:strVal val="visible"/>
                                      </p:to>
                                    </p:set>
                                    <p:animEffect transition="in" filter="wipe(left)">
                                      <p:cBhvr>
                                        <p:cTn id="324" dur="1000"/>
                                        <p:tgtEl>
                                          <p:spTgt spid="81"/>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4" fill="hold" grpId="0" nodeType="clickEffect">
                                  <p:stCondLst>
                                    <p:cond delay="0"/>
                                  </p:stCondLst>
                                  <p:childTnLst>
                                    <p:set>
                                      <p:cBhvr>
                                        <p:cTn id="328" dur="1" fill="hold">
                                          <p:stCondLst>
                                            <p:cond delay="0"/>
                                          </p:stCondLst>
                                        </p:cTn>
                                        <p:tgtEl>
                                          <p:spTgt spid="73"/>
                                        </p:tgtEl>
                                        <p:attrNameLst>
                                          <p:attrName>style.visibility</p:attrName>
                                        </p:attrNameLst>
                                      </p:cBhvr>
                                      <p:to>
                                        <p:strVal val="visible"/>
                                      </p:to>
                                    </p:set>
                                    <p:animEffect transition="in" filter="wipe(down)">
                                      <p:cBhvr>
                                        <p:cTn id="329" dur="1000"/>
                                        <p:tgtEl>
                                          <p:spTgt spid="73"/>
                                        </p:tgtEl>
                                      </p:cBhvr>
                                    </p:animEffect>
                                  </p:childTnLst>
                                </p:cTn>
                              </p:par>
                            </p:childTnLst>
                          </p:cTn>
                        </p:par>
                        <p:par>
                          <p:cTn id="330" fill="hold">
                            <p:stCondLst>
                              <p:cond delay="1000"/>
                            </p:stCondLst>
                            <p:childTnLst>
                              <p:par>
                                <p:cTn id="331" presetID="22" presetClass="entr" presetSubtype="8" fill="hold" grpId="0" nodeType="afterEffect">
                                  <p:stCondLst>
                                    <p:cond delay="0"/>
                                  </p:stCondLst>
                                  <p:childTnLst>
                                    <p:set>
                                      <p:cBhvr>
                                        <p:cTn id="332" dur="1" fill="hold">
                                          <p:stCondLst>
                                            <p:cond delay="0"/>
                                          </p:stCondLst>
                                        </p:cTn>
                                        <p:tgtEl>
                                          <p:spTgt spid="76"/>
                                        </p:tgtEl>
                                        <p:attrNameLst>
                                          <p:attrName>style.visibility</p:attrName>
                                        </p:attrNameLst>
                                      </p:cBhvr>
                                      <p:to>
                                        <p:strVal val="visible"/>
                                      </p:to>
                                    </p:set>
                                    <p:animEffect transition="in" filter="wipe(left)">
                                      <p:cBhvr>
                                        <p:cTn id="333" dur="1000"/>
                                        <p:tgtEl>
                                          <p:spTgt spid="76"/>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4" fill="hold" grpId="0" nodeType="clickEffect">
                                  <p:stCondLst>
                                    <p:cond delay="0"/>
                                  </p:stCondLst>
                                  <p:childTnLst>
                                    <p:set>
                                      <p:cBhvr>
                                        <p:cTn id="337" dur="1" fill="hold">
                                          <p:stCondLst>
                                            <p:cond delay="0"/>
                                          </p:stCondLst>
                                        </p:cTn>
                                        <p:tgtEl>
                                          <p:spTgt spid="74"/>
                                        </p:tgtEl>
                                        <p:attrNameLst>
                                          <p:attrName>style.visibility</p:attrName>
                                        </p:attrNameLst>
                                      </p:cBhvr>
                                      <p:to>
                                        <p:strVal val="visible"/>
                                      </p:to>
                                    </p:set>
                                    <p:animEffect transition="in" filter="wipe(down)">
                                      <p:cBhvr>
                                        <p:cTn id="338" dur="1000"/>
                                        <p:tgtEl>
                                          <p:spTgt spid="74"/>
                                        </p:tgtEl>
                                      </p:cBhvr>
                                    </p:animEffect>
                                  </p:childTnLst>
                                </p:cTn>
                              </p:par>
                            </p:childTnLst>
                          </p:cTn>
                        </p:par>
                        <p:par>
                          <p:cTn id="339" fill="hold">
                            <p:stCondLst>
                              <p:cond delay="1000"/>
                            </p:stCondLst>
                            <p:childTnLst>
                              <p:par>
                                <p:cTn id="340" presetID="22" presetClass="entr" presetSubtype="8" fill="hold" grpId="0" nodeType="afterEffect">
                                  <p:stCondLst>
                                    <p:cond delay="0"/>
                                  </p:stCondLst>
                                  <p:childTnLst>
                                    <p:set>
                                      <p:cBhvr>
                                        <p:cTn id="341" dur="1" fill="hold">
                                          <p:stCondLst>
                                            <p:cond delay="0"/>
                                          </p:stCondLst>
                                        </p:cTn>
                                        <p:tgtEl>
                                          <p:spTgt spid="77"/>
                                        </p:tgtEl>
                                        <p:attrNameLst>
                                          <p:attrName>style.visibility</p:attrName>
                                        </p:attrNameLst>
                                      </p:cBhvr>
                                      <p:to>
                                        <p:strVal val="visible"/>
                                      </p:to>
                                    </p:set>
                                    <p:animEffect transition="in" filter="wipe(left)">
                                      <p:cBhvr>
                                        <p:cTn id="342" dur="1000"/>
                                        <p:tgtEl>
                                          <p:spTgt spid="77"/>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4" fill="hold" grpId="0" nodeType="clickEffect">
                                  <p:stCondLst>
                                    <p:cond delay="0"/>
                                  </p:stCondLst>
                                  <p:childTnLst>
                                    <p:set>
                                      <p:cBhvr>
                                        <p:cTn id="346" dur="1" fill="hold">
                                          <p:stCondLst>
                                            <p:cond delay="0"/>
                                          </p:stCondLst>
                                        </p:cTn>
                                        <p:tgtEl>
                                          <p:spTgt spid="80"/>
                                        </p:tgtEl>
                                        <p:attrNameLst>
                                          <p:attrName>style.visibility</p:attrName>
                                        </p:attrNameLst>
                                      </p:cBhvr>
                                      <p:to>
                                        <p:strVal val="visible"/>
                                      </p:to>
                                    </p:set>
                                    <p:animEffect transition="in" filter="wipe(down)">
                                      <p:cBhvr>
                                        <p:cTn id="347" dur="1000"/>
                                        <p:tgtEl>
                                          <p:spTgt spid="80"/>
                                        </p:tgtEl>
                                      </p:cBhvr>
                                    </p:animEffect>
                                  </p:childTnLst>
                                </p:cTn>
                              </p:par>
                            </p:childTnLst>
                          </p:cTn>
                        </p:par>
                        <p:par>
                          <p:cTn id="348" fill="hold">
                            <p:stCondLst>
                              <p:cond delay="1000"/>
                            </p:stCondLst>
                            <p:childTnLst>
                              <p:par>
                                <p:cTn id="349" presetID="22" presetClass="entr" presetSubtype="8" fill="hold" grpId="0" nodeType="afterEffect">
                                  <p:stCondLst>
                                    <p:cond delay="0"/>
                                  </p:stCondLst>
                                  <p:childTnLst>
                                    <p:set>
                                      <p:cBhvr>
                                        <p:cTn id="350" dur="1" fill="hold">
                                          <p:stCondLst>
                                            <p:cond delay="0"/>
                                          </p:stCondLst>
                                        </p:cTn>
                                        <p:tgtEl>
                                          <p:spTgt spid="82"/>
                                        </p:tgtEl>
                                        <p:attrNameLst>
                                          <p:attrName>style.visibility</p:attrName>
                                        </p:attrNameLst>
                                      </p:cBhvr>
                                      <p:to>
                                        <p:strVal val="visible"/>
                                      </p:to>
                                    </p:set>
                                    <p:animEffect transition="in" filter="wipe(left)">
                                      <p:cBhvr>
                                        <p:cTn id="351" dur="1000"/>
                                        <p:tgtEl>
                                          <p:spTgt spid="82"/>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4" fill="hold" grpId="0" nodeType="clickEffect">
                                  <p:stCondLst>
                                    <p:cond delay="0"/>
                                  </p:stCondLst>
                                  <p:childTnLst>
                                    <p:set>
                                      <p:cBhvr>
                                        <p:cTn id="355" dur="1" fill="hold">
                                          <p:stCondLst>
                                            <p:cond delay="0"/>
                                          </p:stCondLst>
                                        </p:cTn>
                                        <p:tgtEl>
                                          <p:spTgt spid="72"/>
                                        </p:tgtEl>
                                        <p:attrNameLst>
                                          <p:attrName>style.visibility</p:attrName>
                                        </p:attrNameLst>
                                      </p:cBhvr>
                                      <p:to>
                                        <p:strVal val="visible"/>
                                      </p:to>
                                    </p:set>
                                    <p:animEffect transition="in" filter="wipe(down)">
                                      <p:cBhvr>
                                        <p:cTn id="356" dur="1000"/>
                                        <p:tgtEl>
                                          <p:spTgt spid="72"/>
                                        </p:tgtEl>
                                      </p:cBhvr>
                                    </p:animEffect>
                                  </p:childTnLst>
                                </p:cTn>
                              </p:par>
                            </p:childTnLst>
                          </p:cTn>
                        </p:par>
                        <p:par>
                          <p:cTn id="357" fill="hold">
                            <p:stCondLst>
                              <p:cond delay="1000"/>
                            </p:stCondLst>
                            <p:childTnLst>
                              <p:par>
                                <p:cTn id="358" presetID="22" presetClass="entr" presetSubtype="8" fill="hold" grpId="0" nodeType="afterEffect">
                                  <p:stCondLst>
                                    <p:cond delay="0"/>
                                  </p:stCondLst>
                                  <p:childTnLst>
                                    <p:set>
                                      <p:cBhvr>
                                        <p:cTn id="359" dur="1" fill="hold">
                                          <p:stCondLst>
                                            <p:cond delay="0"/>
                                          </p:stCondLst>
                                        </p:cTn>
                                        <p:tgtEl>
                                          <p:spTgt spid="78"/>
                                        </p:tgtEl>
                                        <p:attrNameLst>
                                          <p:attrName>style.visibility</p:attrName>
                                        </p:attrNameLst>
                                      </p:cBhvr>
                                      <p:to>
                                        <p:strVal val="visible"/>
                                      </p:to>
                                    </p:set>
                                    <p:animEffect transition="in" filter="wipe(left)">
                                      <p:cBhvr>
                                        <p:cTn id="360" dur="1000"/>
                                        <p:tgtEl>
                                          <p:spTgt spid="78"/>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4" fill="hold" grpId="0" nodeType="clickEffect">
                                  <p:stCondLst>
                                    <p:cond delay="0"/>
                                  </p:stCondLst>
                                  <p:childTnLst>
                                    <p:set>
                                      <p:cBhvr>
                                        <p:cTn id="364" dur="1" fill="hold">
                                          <p:stCondLst>
                                            <p:cond delay="0"/>
                                          </p:stCondLst>
                                        </p:cTn>
                                        <p:tgtEl>
                                          <p:spTgt spid="89"/>
                                        </p:tgtEl>
                                        <p:attrNameLst>
                                          <p:attrName>style.visibility</p:attrName>
                                        </p:attrNameLst>
                                      </p:cBhvr>
                                      <p:to>
                                        <p:strVal val="visible"/>
                                      </p:to>
                                    </p:set>
                                    <p:animEffect transition="in" filter="wipe(down)">
                                      <p:cBhvr>
                                        <p:cTn id="365" dur="1000"/>
                                        <p:tgtEl>
                                          <p:spTgt spid="89"/>
                                        </p:tgtEl>
                                      </p:cBhvr>
                                    </p:animEffect>
                                  </p:childTnLst>
                                </p:cTn>
                              </p:par>
                            </p:childTnLst>
                          </p:cTn>
                        </p:par>
                        <p:par>
                          <p:cTn id="366" fill="hold">
                            <p:stCondLst>
                              <p:cond delay="1000"/>
                            </p:stCondLst>
                            <p:childTnLst>
                              <p:par>
                                <p:cTn id="367" presetID="22" presetClass="entr" presetSubtype="4" fill="hold" grpId="0" nodeType="afterEffect">
                                  <p:stCondLst>
                                    <p:cond delay="0"/>
                                  </p:stCondLst>
                                  <p:childTnLst>
                                    <p:set>
                                      <p:cBhvr>
                                        <p:cTn id="368" dur="1" fill="hold">
                                          <p:stCondLst>
                                            <p:cond delay="0"/>
                                          </p:stCondLst>
                                        </p:cTn>
                                        <p:tgtEl>
                                          <p:spTgt spid="93"/>
                                        </p:tgtEl>
                                        <p:attrNameLst>
                                          <p:attrName>style.visibility</p:attrName>
                                        </p:attrNameLst>
                                      </p:cBhvr>
                                      <p:to>
                                        <p:strVal val="visible"/>
                                      </p:to>
                                    </p:set>
                                    <p:animEffect transition="in" filter="wipe(down)">
                                      <p:cBhvr>
                                        <p:cTn id="369" dur="1000"/>
                                        <p:tgtEl>
                                          <p:spTgt spid="93"/>
                                        </p:tgtEl>
                                      </p:cBhvr>
                                    </p:animEffect>
                                  </p:childTnLst>
                                </p:cTn>
                              </p:par>
                            </p:childTnLst>
                          </p:cTn>
                        </p:par>
                        <p:par>
                          <p:cTn id="370" fill="hold">
                            <p:stCondLst>
                              <p:cond delay="2000"/>
                            </p:stCondLst>
                            <p:childTnLst>
                              <p:par>
                                <p:cTn id="371" presetID="22" presetClass="entr" presetSubtype="4" fill="hold" grpId="0" nodeType="afterEffect">
                                  <p:stCondLst>
                                    <p:cond delay="0"/>
                                  </p:stCondLst>
                                  <p:childTnLst>
                                    <p:set>
                                      <p:cBhvr>
                                        <p:cTn id="372" dur="1" fill="hold">
                                          <p:stCondLst>
                                            <p:cond delay="0"/>
                                          </p:stCondLst>
                                        </p:cTn>
                                        <p:tgtEl>
                                          <p:spTgt spid="91"/>
                                        </p:tgtEl>
                                        <p:attrNameLst>
                                          <p:attrName>style.visibility</p:attrName>
                                        </p:attrNameLst>
                                      </p:cBhvr>
                                      <p:to>
                                        <p:strVal val="visible"/>
                                      </p:to>
                                    </p:set>
                                    <p:animEffect transition="in" filter="wipe(down)">
                                      <p:cBhvr>
                                        <p:cTn id="373" dur="1000"/>
                                        <p:tgtEl>
                                          <p:spTgt spid="91"/>
                                        </p:tgtEl>
                                      </p:cBhvr>
                                    </p:animEffect>
                                  </p:childTnLst>
                                </p:cTn>
                              </p:par>
                            </p:childTnLst>
                          </p:cTn>
                        </p:par>
                        <p:par>
                          <p:cTn id="374" fill="hold">
                            <p:stCondLst>
                              <p:cond delay="3000"/>
                            </p:stCondLst>
                            <p:childTnLst>
                              <p:par>
                                <p:cTn id="375" presetID="22" presetClass="entr" presetSubtype="4" fill="hold" grpId="0" nodeType="afterEffect">
                                  <p:stCondLst>
                                    <p:cond delay="0"/>
                                  </p:stCondLst>
                                  <p:childTnLst>
                                    <p:set>
                                      <p:cBhvr>
                                        <p:cTn id="376" dur="1" fill="hold">
                                          <p:stCondLst>
                                            <p:cond delay="0"/>
                                          </p:stCondLst>
                                        </p:cTn>
                                        <p:tgtEl>
                                          <p:spTgt spid="90"/>
                                        </p:tgtEl>
                                        <p:attrNameLst>
                                          <p:attrName>style.visibility</p:attrName>
                                        </p:attrNameLst>
                                      </p:cBhvr>
                                      <p:to>
                                        <p:strVal val="visible"/>
                                      </p:to>
                                    </p:set>
                                    <p:animEffect transition="in" filter="wipe(down)">
                                      <p:cBhvr>
                                        <p:cTn id="377" dur="1000"/>
                                        <p:tgtEl>
                                          <p:spTgt spid="90"/>
                                        </p:tgtEl>
                                      </p:cBhvr>
                                    </p:animEffect>
                                  </p:childTnLst>
                                </p:cTn>
                              </p:par>
                            </p:childTnLst>
                          </p:cTn>
                        </p:par>
                        <p:par>
                          <p:cTn id="378" fill="hold">
                            <p:stCondLst>
                              <p:cond delay="4000"/>
                            </p:stCondLst>
                            <p:childTnLst>
                              <p:par>
                                <p:cTn id="379" presetID="22" presetClass="entr" presetSubtype="4" fill="hold" grpId="0" nodeType="afterEffect">
                                  <p:stCondLst>
                                    <p:cond delay="0"/>
                                  </p:stCondLst>
                                  <p:childTnLst>
                                    <p:set>
                                      <p:cBhvr>
                                        <p:cTn id="380" dur="1" fill="hold">
                                          <p:stCondLst>
                                            <p:cond delay="0"/>
                                          </p:stCondLst>
                                        </p:cTn>
                                        <p:tgtEl>
                                          <p:spTgt spid="92"/>
                                        </p:tgtEl>
                                        <p:attrNameLst>
                                          <p:attrName>style.visibility</p:attrName>
                                        </p:attrNameLst>
                                      </p:cBhvr>
                                      <p:to>
                                        <p:strVal val="visible"/>
                                      </p:to>
                                    </p:set>
                                    <p:animEffect transition="in" filter="wipe(down)">
                                      <p:cBhvr>
                                        <p:cTn id="381" dur="1000"/>
                                        <p:tgtEl>
                                          <p:spTgt spid="92"/>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4" fill="hold" grpId="0" nodeType="clickEffect">
                                  <p:stCondLst>
                                    <p:cond delay="0"/>
                                  </p:stCondLst>
                                  <p:childTnLst>
                                    <p:set>
                                      <p:cBhvr>
                                        <p:cTn id="385" dur="1" fill="hold">
                                          <p:stCondLst>
                                            <p:cond delay="0"/>
                                          </p:stCondLst>
                                        </p:cTn>
                                        <p:tgtEl>
                                          <p:spTgt spid="86"/>
                                        </p:tgtEl>
                                        <p:attrNameLst>
                                          <p:attrName>style.visibility</p:attrName>
                                        </p:attrNameLst>
                                      </p:cBhvr>
                                      <p:to>
                                        <p:strVal val="visible"/>
                                      </p:to>
                                    </p:set>
                                    <p:animEffect transition="in" filter="wipe(down)">
                                      <p:cBhvr>
                                        <p:cTn id="386" dur="1000"/>
                                        <p:tgtEl>
                                          <p:spTgt spid="86"/>
                                        </p:tgtEl>
                                      </p:cBhvr>
                                    </p:animEffect>
                                  </p:childTnLst>
                                </p:cTn>
                              </p:par>
                            </p:childTnLst>
                          </p:cTn>
                        </p:par>
                        <p:par>
                          <p:cTn id="387" fill="hold">
                            <p:stCondLst>
                              <p:cond delay="1000"/>
                            </p:stCondLst>
                            <p:childTnLst>
                              <p:par>
                                <p:cTn id="388" presetID="22" presetClass="entr" presetSubtype="8" fill="hold" grpId="0" nodeType="afterEffect">
                                  <p:stCondLst>
                                    <p:cond delay="0"/>
                                  </p:stCondLst>
                                  <p:childTnLst>
                                    <p:set>
                                      <p:cBhvr>
                                        <p:cTn id="389" dur="1" fill="hold">
                                          <p:stCondLst>
                                            <p:cond delay="0"/>
                                          </p:stCondLst>
                                        </p:cTn>
                                        <p:tgtEl>
                                          <p:spTgt spid="101"/>
                                        </p:tgtEl>
                                        <p:attrNameLst>
                                          <p:attrName>style.visibility</p:attrName>
                                        </p:attrNameLst>
                                      </p:cBhvr>
                                      <p:to>
                                        <p:strVal val="visible"/>
                                      </p:to>
                                    </p:set>
                                    <p:animEffect transition="in" filter="wipe(left)">
                                      <p:cBhvr>
                                        <p:cTn id="390" dur="1000"/>
                                        <p:tgtEl>
                                          <p:spTgt spid="101"/>
                                        </p:tgtEl>
                                      </p:cBhvr>
                                    </p:animEffect>
                                  </p:childTnLst>
                                </p:cTn>
                              </p:par>
                            </p:childTnLst>
                          </p:cTn>
                        </p:par>
                        <p:par>
                          <p:cTn id="391" fill="hold">
                            <p:stCondLst>
                              <p:cond delay="2000"/>
                            </p:stCondLst>
                            <p:childTnLst>
                              <p:par>
                                <p:cTn id="392" presetID="22" presetClass="entr" presetSubtype="1" fill="hold" grpId="0" nodeType="afterEffect">
                                  <p:stCondLst>
                                    <p:cond delay="0"/>
                                  </p:stCondLst>
                                  <p:childTnLst>
                                    <p:set>
                                      <p:cBhvr>
                                        <p:cTn id="393" dur="1" fill="hold">
                                          <p:stCondLst>
                                            <p:cond delay="0"/>
                                          </p:stCondLst>
                                        </p:cTn>
                                        <p:tgtEl>
                                          <p:spTgt spid="84"/>
                                        </p:tgtEl>
                                        <p:attrNameLst>
                                          <p:attrName>style.visibility</p:attrName>
                                        </p:attrNameLst>
                                      </p:cBhvr>
                                      <p:to>
                                        <p:strVal val="visible"/>
                                      </p:to>
                                    </p:set>
                                    <p:animEffect transition="in" filter="wipe(up)">
                                      <p:cBhvr>
                                        <p:cTn id="394" dur="1000"/>
                                        <p:tgtEl>
                                          <p:spTgt spid="84"/>
                                        </p:tgtEl>
                                      </p:cBhvr>
                                    </p:animEffect>
                                  </p:childTnLst>
                                </p:cTn>
                              </p:par>
                            </p:childTnLst>
                          </p:cTn>
                        </p:par>
                        <p:par>
                          <p:cTn id="395" fill="hold">
                            <p:stCondLst>
                              <p:cond delay="3000"/>
                            </p:stCondLst>
                            <p:childTnLst>
                              <p:par>
                                <p:cTn id="396" presetID="22" presetClass="entr" presetSubtype="2" fill="hold" grpId="0" nodeType="afterEffect">
                                  <p:stCondLst>
                                    <p:cond delay="0"/>
                                  </p:stCondLst>
                                  <p:childTnLst>
                                    <p:set>
                                      <p:cBhvr>
                                        <p:cTn id="397" dur="1" fill="hold">
                                          <p:stCondLst>
                                            <p:cond delay="0"/>
                                          </p:stCondLst>
                                        </p:cTn>
                                        <p:tgtEl>
                                          <p:spTgt spid="83"/>
                                        </p:tgtEl>
                                        <p:attrNameLst>
                                          <p:attrName>style.visibility</p:attrName>
                                        </p:attrNameLst>
                                      </p:cBhvr>
                                      <p:to>
                                        <p:strVal val="visible"/>
                                      </p:to>
                                    </p:set>
                                    <p:animEffect transition="in" filter="wipe(right)">
                                      <p:cBhvr>
                                        <p:cTn id="398" dur="1000"/>
                                        <p:tgtEl>
                                          <p:spTgt spid="83"/>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88"/>
                                        </p:tgtEl>
                                        <p:attrNameLst>
                                          <p:attrName>style.visibility</p:attrName>
                                        </p:attrNameLst>
                                      </p:cBhvr>
                                      <p:to>
                                        <p:strVal val="visible"/>
                                      </p:to>
                                    </p:set>
                                    <p:animEffect transition="in" filter="wipe(left)">
                                      <p:cBhvr>
                                        <p:cTn id="403" dur="1000"/>
                                        <p:tgtEl>
                                          <p:spTgt spid="88"/>
                                        </p:tgtEl>
                                      </p:cBhvr>
                                    </p:animEffect>
                                  </p:childTnLst>
                                </p:cTn>
                              </p:par>
                            </p:childTnLst>
                          </p:cTn>
                        </p:par>
                        <p:par>
                          <p:cTn id="404" fill="hold">
                            <p:stCondLst>
                              <p:cond delay="1000"/>
                            </p:stCondLst>
                            <p:childTnLst>
                              <p:par>
                                <p:cTn id="405" presetID="22" presetClass="entr" presetSubtype="8" fill="hold" grpId="0" nodeType="afterEffect">
                                  <p:stCondLst>
                                    <p:cond delay="0"/>
                                  </p:stCondLst>
                                  <p:childTnLst>
                                    <p:set>
                                      <p:cBhvr>
                                        <p:cTn id="406" dur="1" fill="hold">
                                          <p:stCondLst>
                                            <p:cond delay="0"/>
                                          </p:stCondLst>
                                        </p:cTn>
                                        <p:tgtEl>
                                          <p:spTgt spid="87"/>
                                        </p:tgtEl>
                                        <p:attrNameLst>
                                          <p:attrName>style.visibility</p:attrName>
                                        </p:attrNameLst>
                                      </p:cBhvr>
                                      <p:to>
                                        <p:strVal val="visible"/>
                                      </p:to>
                                    </p:set>
                                    <p:animEffect transition="in" filter="wipe(left)">
                                      <p:cBhvr>
                                        <p:cTn id="407" dur="1000"/>
                                        <p:tgtEl>
                                          <p:spTgt spid="87"/>
                                        </p:tgtEl>
                                      </p:cBhvr>
                                    </p:animEffect>
                                  </p:childTnLst>
                                </p:cTn>
                              </p:par>
                            </p:childTnLst>
                          </p:cTn>
                        </p:par>
                      </p:childTnLst>
                    </p:cTn>
                  </p:par>
                  <p:par>
                    <p:cTn id="408" fill="hold">
                      <p:stCondLst>
                        <p:cond delay="indefinite"/>
                      </p:stCondLst>
                      <p:childTnLst>
                        <p:par>
                          <p:cTn id="409" fill="hold">
                            <p:stCondLst>
                              <p:cond delay="0"/>
                            </p:stCondLst>
                            <p:childTnLst>
                              <p:par>
                                <p:cTn id="410" presetID="22" presetClass="entr" presetSubtype="8" fill="hold" grpId="0" nodeType="clickEffect">
                                  <p:stCondLst>
                                    <p:cond delay="0"/>
                                  </p:stCondLst>
                                  <p:childTnLst>
                                    <p:set>
                                      <p:cBhvr>
                                        <p:cTn id="411" dur="1" fill="hold">
                                          <p:stCondLst>
                                            <p:cond delay="0"/>
                                          </p:stCondLst>
                                        </p:cTn>
                                        <p:tgtEl>
                                          <p:spTgt spid="94"/>
                                        </p:tgtEl>
                                        <p:attrNameLst>
                                          <p:attrName>style.visibility</p:attrName>
                                        </p:attrNameLst>
                                      </p:cBhvr>
                                      <p:to>
                                        <p:strVal val="visible"/>
                                      </p:to>
                                    </p:set>
                                    <p:animEffect transition="in" filter="wipe(left)">
                                      <p:cBhvr>
                                        <p:cTn id="412" dur="1000"/>
                                        <p:tgtEl>
                                          <p:spTgt spid="94"/>
                                        </p:tgtEl>
                                      </p:cBhvr>
                                    </p:animEffect>
                                  </p:childTnLst>
                                </p:cTn>
                              </p:par>
                            </p:childTnLst>
                          </p:cTn>
                        </p:par>
                        <p:par>
                          <p:cTn id="413" fill="hold">
                            <p:stCondLst>
                              <p:cond delay="1000"/>
                            </p:stCondLst>
                            <p:childTnLst>
                              <p:par>
                                <p:cTn id="414" presetID="22" presetClass="entr" presetSubtype="8" fill="hold" grpId="0" nodeType="afterEffect">
                                  <p:stCondLst>
                                    <p:cond delay="0"/>
                                  </p:stCondLst>
                                  <p:childTnLst>
                                    <p:set>
                                      <p:cBhvr>
                                        <p:cTn id="415" dur="1" fill="hold">
                                          <p:stCondLst>
                                            <p:cond delay="0"/>
                                          </p:stCondLst>
                                        </p:cTn>
                                        <p:tgtEl>
                                          <p:spTgt spid="95"/>
                                        </p:tgtEl>
                                        <p:attrNameLst>
                                          <p:attrName>style.visibility</p:attrName>
                                        </p:attrNameLst>
                                      </p:cBhvr>
                                      <p:to>
                                        <p:strVal val="visible"/>
                                      </p:to>
                                    </p:set>
                                    <p:animEffect transition="in" filter="wipe(left)">
                                      <p:cBhvr>
                                        <p:cTn id="416" dur="1000"/>
                                        <p:tgtEl>
                                          <p:spTgt spid="95"/>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4" fill="hold" grpId="0" nodeType="clickEffect">
                                  <p:stCondLst>
                                    <p:cond delay="0"/>
                                  </p:stCondLst>
                                  <p:childTnLst>
                                    <p:set>
                                      <p:cBhvr>
                                        <p:cTn id="420" dur="1" fill="hold">
                                          <p:stCondLst>
                                            <p:cond delay="0"/>
                                          </p:stCondLst>
                                        </p:cTn>
                                        <p:tgtEl>
                                          <p:spTgt spid="96"/>
                                        </p:tgtEl>
                                        <p:attrNameLst>
                                          <p:attrName>style.visibility</p:attrName>
                                        </p:attrNameLst>
                                      </p:cBhvr>
                                      <p:to>
                                        <p:strVal val="visible"/>
                                      </p:to>
                                    </p:set>
                                    <p:animEffect transition="in" filter="wipe(down)">
                                      <p:cBhvr>
                                        <p:cTn id="421" dur="1000"/>
                                        <p:tgtEl>
                                          <p:spTgt spid="96"/>
                                        </p:tgtEl>
                                      </p:cBhvr>
                                    </p:animEffect>
                                  </p:childTnLst>
                                </p:cTn>
                              </p:par>
                            </p:childTnLst>
                          </p:cTn>
                        </p:par>
                        <p:par>
                          <p:cTn id="422" fill="hold">
                            <p:stCondLst>
                              <p:cond delay="1000"/>
                            </p:stCondLst>
                            <p:childTnLst>
                              <p:par>
                                <p:cTn id="423" presetID="22" presetClass="entr" presetSubtype="1" fill="hold" grpId="0" nodeType="afterEffect">
                                  <p:stCondLst>
                                    <p:cond delay="0"/>
                                  </p:stCondLst>
                                  <p:childTnLst>
                                    <p:set>
                                      <p:cBhvr>
                                        <p:cTn id="424" dur="1" fill="hold">
                                          <p:stCondLst>
                                            <p:cond delay="0"/>
                                          </p:stCondLst>
                                        </p:cTn>
                                        <p:tgtEl>
                                          <p:spTgt spid="97"/>
                                        </p:tgtEl>
                                        <p:attrNameLst>
                                          <p:attrName>style.visibility</p:attrName>
                                        </p:attrNameLst>
                                      </p:cBhvr>
                                      <p:to>
                                        <p:strVal val="visible"/>
                                      </p:to>
                                    </p:set>
                                    <p:animEffect transition="in" filter="wipe(up)">
                                      <p:cBhvr>
                                        <p:cTn id="425" dur="1000"/>
                                        <p:tgtEl>
                                          <p:spTgt spid="97"/>
                                        </p:tgtEl>
                                      </p:cBhvr>
                                    </p:animEffect>
                                  </p:childTnLst>
                                </p:cTn>
                              </p:par>
                            </p:childTnLst>
                          </p:cTn>
                        </p:par>
                      </p:childTnLst>
                    </p:cTn>
                  </p:par>
                  <p:par>
                    <p:cTn id="426" fill="hold">
                      <p:stCondLst>
                        <p:cond delay="indefinite"/>
                      </p:stCondLst>
                      <p:childTnLst>
                        <p:par>
                          <p:cTn id="427" fill="hold">
                            <p:stCondLst>
                              <p:cond delay="0"/>
                            </p:stCondLst>
                            <p:childTnLst>
                              <p:par>
                                <p:cTn id="428" presetID="22" presetClass="entr" presetSubtype="8" fill="hold" nodeType="clickEffect">
                                  <p:stCondLst>
                                    <p:cond delay="0"/>
                                  </p:stCondLst>
                                  <p:childTnLst>
                                    <p:set>
                                      <p:cBhvr>
                                        <p:cTn id="429" dur="1" fill="hold">
                                          <p:stCondLst>
                                            <p:cond delay="0"/>
                                          </p:stCondLst>
                                        </p:cTn>
                                        <p:tgtEl>
                                          <p:spTgt spid="109"/>
                                        </p:tgtEl>
                                        <p:attrNameLst>
                                          <p:attrName>style.visibility</p:attrName>
                                        </p:attrNameLst>
                                      </p:cBhvr>
                                      <p:to>
                                        <p:strVal val="visible"/>
                                      </p:to>
                                    </p:set>
                                    <p:animEffect transition="in" filter="wipe(left)">
                                      <p:cBhvr>
                                        <p:cTn id="430" dur="1000"/>
                                        <p:tgtEl>
                                          <p:spTgt spid="109"/>
                                        </p:tgtEl>
                                      </p:cBhvr>
                                    </p:animEffect>
                                  </p:childTnLst>
                                </p:cTn>
                              </p:par>
                              <p:par>
                                <p:cTn id="431" presetID="22" presetClass="entr" presetSubtype="8" fill="hold" nodeType="withEffect">
                                  <p:stCondLst>
                                    <p:cond delay="0"/>
                                  </p:stCondLst>
                                  <p:childTnLst>
                                    <p:set>
                                      <p:cBhvr>
                                        <p:cTn id="432" dur="1" fill="hold">
                                          <p:stCondLst>
                                            <p:cond delay="0"/>
                                          </p:stCondLst>
                                        </p:cTn>
                                        <p:tgtEl>
                                          <p:spTgt spid="112"/>
                                        </p:tgtEl>
                                        <p:attrNameLst>
                                          <p:attrName>style.visibility</p:attrName>
                                        </p:attrNameLst>
                                      </p:cBhvr>
                                      <p:to>
                                        <p:strVal val="visible"/>
                                      </p:to>
                                    </p:set>
                                    <p:animEffect transition="in" filter="wipe(left)">
                                      <p:cBhvr>
                                        <p:cTn id="433" dur="1000"/>
                                        <p:tgtEl>
                                          <p:spTgt spid="112"/>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4" fill="hold" nodeType="clickEffect">
                                  <p:stCondLst>
                                    <p:cond delay="0"/>
                                  </p:stCondLst>
                                  <p:childTnLst>
                                    <p:set>
                                      <p:cBhvr>
                                        <p:cTn id="437" dur="1" fill="hold">
                                          <p:stCondLst>
                                            <p:cond delay="0"/>
                                          </p:stCondLst>
                                        </p:cTn>
                                        <p:tgtEl>
                                          <p:spTgt spid="118"/>
                                        </p:tgtEl>
                                        <p:attrNameLst>
                                          <p:attrName>style.visibility</p:attrName>
                                        </p:attrNameLst>
                                      </p:cBhvr>
                                      <p:to>
                                        <p:strVal val="visible"/>
                                      </p:to>
                                    </p:set>
                                    <p:animEffect transition="in" filter="wipe(down)">
                                      <p:cBhvr>
                                        <p:cTn id="438" dur="1000"/>
                                        <p:tgtEl>
                                          <p:spTgt spid="118"/>
                                        </p:tgtEl>
                                      </p:cBhvr>
                                    </p:animEffect>
                                  </p:childTnLst>
                                </p:cTn>
                              </p:par>
                              <p:par>
                                <p:cTn id="439" presetID="22" presetClass="entr" presetSubtype="4" fill="hold" nodeType="withEffect">
                                  <p:stCondLst>
                                    <p:cond delay="0"/>
                                  </p:stCondLst>
                                  <p:childTnLst>
                                    <p:set>
                                      <p:cBhvr>
                                        <p:cTn id="440" dur="1" fill="hold">
                                          <p:stCondLst>
                                            <p:cond delay="0"/>
                                          </p:stCondLst>
                                        </p:cTn>
                                        <p:tgtEl>
                                          <p:spTgt spid="115"/>
                                        </p:tgtEl>
                                        <p:attrNameLst>
                                          <p:attrName>style.visibility</p:attrName>
                                        </p:attrNameLst>
                                      </p:cBhvr>
                                      <p:to>
                                        <p:strVal val="visible"/>
                                      </p:to>
                                    </p:set>
                                    <p:animEffect transition="in" filter="wipe(down)">
                                      <p:cBhvr>
                                        <p:cTn id="441" dur="1000"/>
                                        <p:tgtEl>
                                          <p:spTgt spid="115"/>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4" fill="hold" grpId="0" nodeType="clickEffect">
                                  <p:stCondLst>
                                    <p:cond delay="0"/>
                                  </p:stCondLst>
                                  <p:childTnLst>
                                    <p:set>
                                      <p:cBhvr>
                                        <p:cTn id="445" dur="1" fill="hold">
                                          <p:stCondLst>
                                            <p:cond delay="0"/>
                                          </p:stCondLst>
                                        </p:cTn>
                                        <p:tgtEl>
                                          <p:spTgt spid="98"/>
                                        </p:tgtEl>
                                        <p:attrNameLst>
                                          <p:attrName>style.visibility</p:attrName>
                                        </p:attrNameLst>
                                      </p:cBhvr>
                                      <p:to>
                                        <p:strVal val="visible"/>
                                      </p:to>
                                    </p:set>
                                    <p:animEffect transition="in" filter="wipe(down)">
                                      <p:cBhvr>
                                        <p:cTn id="446" dur="1000"/>
                                        <p:tgtEl>
                                          <p:spTgt spid="98"/>
                                        </p:tgtEl>
                                      </p:cBhvr>
                                    </p:animEffect>
                                  </p:childTnLst>
                                </p:cTn>
                              </p:par>
                            </p:childTnLst>
                          </p:cTn>
                        </p:par>
                        <p:par>
                          <p:cTn id="447" fill="hold">
                            <p:stCondLst>
                              <p:cond delay="1000"/>
                            </p:stCondLst>
                            <p:childTnLst>
                              <p:par>
                                <p:cTn id="448" presetID="22" presetClass="entr" presetSubtype="4" fill="hold" grpId="0" nodeType="afterEffect">
                                  <p:stCondLst>
                                    <p:cond delay="0"/>
                                  </p:stCondLst>
                                  <p:childTnLst>
                                    <p:set>
                                      <p:cBhvr>
                                        <p:cTn id="449" dur="1" fill="hold">
                                          <p:stCondLst>
                                            <p:cond delay="0"/>
                                          </p:stCondLst>
                                        </p:cTn>
                                        <p:tgtEl>
                                          <p:spTgt spid="99"/>
                                        </p:tgtEl>
                                        <p:attrNameLst>
                                          <p:attrName>style.visibility</p:attrName>
                                        </p:attrNameLst>
                                      </p:cBhvr>
                                      <p:to>
                                        <p:strVal val="visible"/>
                                      </p:to>
                                    </p:set>
                                    <p:animEffect transition="in" filter="wipe(down)">
                                      <p:cBhvr>
                                        <p:cTn id="450"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4</a:t>
            </a:r>
            <a:r>
              <a:rPr lang="en-US" sz="2000" dirty="0" smtClean="0"/>
              <a:t>) Translate the given solid object into 3 view orthographic drawing.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757" y="479402"/>
            <a:ext cx="6541665" cy="6059510"/>
          </a:xfrm>
          <a:prstGeom prst="rect">
            <a:avLst/>
          </a:prstGeom>
        </p:spPr>
      </p:pic>
    </p:spTree>
    <p:extLst>
      <p:ext uri="{BB962C8B-B14F-4D97-AF65-F5344CB8AC3E}">
        <p14:creationId xmlns:p14="http://schemas.microsoft.com/office/powerpoint/2010/main" val="2532217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199" y="137596"/>
            <a:ext cx="4103994" cy="3801508"/>
          </a:xfrm>
          <a:prstGeom prst="rect">
            <a:avLst/>
          </a:prstGeom>
        </p:spPr>
      </p:pic>
      <p:sp>
        <p:nvSpPr>
          <p:cNvPr id="6" name="Line 5"/>
          <p:cNvSpPr>
            <a:spLocks noChangeShapeType="1"/>
          </p:cNvSpPr>
          <p:nvPr/>
        </p:nvSpPr>
        <p:spPr bwMode="auto">
          <a:xfrm>
            <a:off x="623887" y="2673350"/>
            <a:ext cx="6829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a:off x="623887" y="3100388"/>
            <a:ext cx="6829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2641600" y="2246312"/>
            <a:ext cx="4649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flipV="1">
            <a:off x="3067050" y="196850"/>
            <a:ext cx="0" cy="6140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flipV="1">
            <a:off x="2641600" y="196850"/>
            <a:ext cx="0" cy="6140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flipV="1">
            <a:off x="3494087" y="196850"/>
            <a:ext cx="0" cy="6140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flipH="1" flipV="1">
            <a:off x="871537" y="476250"/>
            <a:ext cx="2195513" cy="2197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flipV="1">
            <a:off x="6948487" y="273050"/>
            <a:ext cx="0" cy="1973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flipV="1">
            <a:off x="3494087" y="793750"/>
            <a:ext cx="0" cy="1452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p:cNvSpPr>
            <a:spLocks noChangeShapeType="1"/>
          </p:cNvSpPr>
          <p:nvPr/>
        </p:nvSpPr>
        <p:spPr bwMode="auto">
          <a:xfrm>
            <a:off x="3494087" y="793750"/>
            <a:ext cx="3668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p:cNvSpPr>
            <a:spLocks noChangeShapeType="1"/>
          </p:cNvSpPr>
          <p:nvPr/>
        </p:nvSpPr>
        <p:spPr bwMode="auto">
          <a:xfrm flipV="1">
            <a:off x="7162800" y="479425"/>
            <a:ext cx="0" cy="578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6"/>
          <p:cNvSpPr>
            <a:spLocks noChangeShapeType="1"/>
          </p:cNvSpPr>
          <p:nvPr/>
        </p:nvSpPr>
        <p:spPr bwMode="auto">
          <a:xfrm flipV="1">
            <a:off x="3708400" y="520700"/>
            <a:ext cx="0" cy="1725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a:off x="4303712" y="2246312"/>
            <a:ext cx="639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a:off x="4943475" y="1905000"/>
            <a:ext cx="768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a:off x="5711825" y="2246312"/>
            <a:ext cx="639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flipV="1">
            <a:off x="6351587" y="793749"/>
            <a:ext cx="0" cy="2306637"/>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1"/>
          <p:cNvSpPr>
            <a:spLocks noChangeShapeType="1"/>
          </p:cNvSpPr>
          <p:nvPr/>
        </p:nvSpPr>
        <p:spPr bwMode="auto">
          <a:xfrm flipH="1">
            <a:off x="5711825" y="793750"/>
            <a:ext cx="639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2"/>
          <p:cNvSpPr>
            <a:spLocks noChangeShapeType="1"/>
          </p:cNvSpPr>
          <p:nvPr/>
        </p:nvSpPr>
        <p:spPr bwMode="auto">
          <a:xfrm flipH="1">
            <a:off x="4943475" y="1136650"/>
            <a:ext cx="768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3"/>
          <p:cNvSpPr>
            <a:spLocks noChangeShapeType="1"/>
          </p:cNvSpPr>
          <p:nvPr/>
        </p:nvSpPr>
        <p:spPr bwMode="auto">
          <a:xfrm flipH="1">
            <a:off x="4303712" y="793750"/>
            <a:ext cx="639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4"/>
          <p:cNvSpPr>
            <a:spLocks noChangeShapeType="1"/>
          </p:cNvSpPr>
          <p:nvPr/>
        </p:nvSpPr>
        <p:spPr bwMode="auto">
          <a:xfrm>
            <a:off x="4303712" y="793750"/>
            <a:ext cx="0" cy="2306637"/>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5"/>
          <p:cNvSpPr>
            <a:spLocks noChangeShapeType="1"/>
          </p:cNvSpPr>
          <p:nvPr/>
        </p:nvSpPr>
        <p:spPr bwMode="auto">
          <a:xfrm>
            <a:off x="3708400" y="1136650"/>
            <a:ext cx="0" cy="76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p:cNvSpPr>
            <a:spLocks noChangeShapeType="1"/>
          </p:cNvSpPr>
          <p:nvPr/>
        </p:nvSpPr>
        <p:spPr bwMode="auto">
          <a:xfrm>
            <a:off x="6432550" y="1905000"/>
            <a:ext cx="515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p:cNvSpPr>
            <a:spLocks noChangeShapeType="1"/>
          </p:cNvSpPr>
          <p:nvPr/>
        </p:nvSpPr>
        <p:spPr bwMode="auto">
          <a:xfrm flipV="1">
            <a:off x="6948487" y="1136650"/>
            <a:ext cx="0" cy="76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8"/>
          <p:cNvSpPr>
            <a:spLocks noChangeShapeType="1"/>
          </p:cNvSpPr>
          <p:nvPr/>
        </p:nvSpPr>
        <p:spPr bwMode="auto">
          <a:xfrm flipH="1">
            <a:off x="6432550" y="1136650"/>
            <a:ext cx="515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9"/>
          <p:cNvSpPr>
            <a:spLocks noChangeShapeType="1"/>
          </p:cNvSpPr>
          <p:nvPr/>
        </p:nvSpPr>
        <p:spPr bwMode="auto">
          <a:xfrm>
            <a:off x="3494087" y="793750"/>
            <a:ext cx="809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0"/>
          <p:cNvSpPr>
            <a:spLocks noChangeShapeType="1"/>
          </p:cNvSpPr>
          <p:nvPr/>
        </p:nvSpPr>
        <p:spPr bwMode="auto">
          <a:xfrm>
            <a:off x="6351587" y="793750"/>
            <a:ext cx="811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1"/>
          <p:cNvSpPr>
            <a:spLocks noChangeShapeType="1"/>
          </p:cNvSpPr>
          <p:nvPr/>
        </p:nvSpPr>
        <p:spPr bwMode="auto">
          <a:xfrm>
            <a:off x="7162800" y="793750"/>
            <a:ext cx="0" cy="1452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p:cNvSpPr>
            <a:spLocks noChangeShapeType="1"/>
          </p:cNvSpPr>
          <p:nvPr/>
        </p:nvSpPr>
        <p:spPr bwMode="auto">
          <a:xfrm flipH="1">
            <a:off x="6351587" y="2246312"/>
            <a:ext cx="811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p:cNvSpPr>
            <a:spLocks noChangeShapeType="1"/>
          </p:cNvSpPr>
          <p:nvPr/>
        </p:nvSpPr>
        <p:spPr bwMode="auto">
          <a:xfrm flipH="1">
            <a:off x="3494087" y="2246312"/>
            <a:ext cx="809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p:cNvSpPr>
            <a:spLocks noChangeShapeType="1"/>
          </p:cNvSpPr>
          <p:nvPr/>
        </p:nvSpPr>
        <p:spPr bwMode="auto">
          <a:xfrm flipH="1">
            <a:off x="1190625" y="793750"/>
            <a:ext cx="2303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p:cNvSpPr>
            <a:spLocks noChangeShapeType="1"/>
          </p:cNvSpPr>
          <p:nvPr/>
        </p:nvSpPr>
        <p:spPr bwMode="auto">
          <a:xfrm>
            <a:off x="1190625" y="793750"/>
            <a:ext cx="0" cy="5002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6"/>
          <p:cNvSpPr>
            <a:spLocks noChangeShapeType="1"/>
          </p:cNvSpPr>
          <p:nvPr/>
        </p:nvSpPr>
        <p:spPr bwMode="auto">
          <a:xfrm flipH="1">
            <a:off x="1531937" y="1136650"/>
            <a:ext cx="3411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7"/>
          <p:cNvSpPr>
            <a:spLocks noChangeShapeType="1"/>
          </p:cNvSpPr>
          <p:nvPr/>
        </p:nvSpPr>
        <p:spPr bwMode="auto">
          <a:xfrm>
            <a:off x="1531937" y="1136650"/>
            <a:ext cx="0" cy="4843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8"/>
          <p:cNvSpPr>
            <a:spLocks noChangeShapeType="1"/>
          </p:cNvSpPr>
          <p:nvPr/>
        </p:nvSpPr>
        <p:spPr bwMode="auto">
          <a:xfrm flipH="1">
            <a:off x="2300287" y="1905000"/>
            <a:ext cx="2643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p:cNvSpPr>
            <a:spLocks noChangeShapeType="1"/>
          </p:cNvSpPr>
          <p:nvPr/>
        </p:nvSpPr>
        <p:spPr bwMode="auto">
          <a:xfrm>
            <a:off x="2300287" y="1905000"/>
            <a:ext cx="0" cy="3895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p:cNvSpPr>
            <a:spLocks noChangeShapeType="1"/>
          </p:cNvSpPr>
          <p:nvPr/>
        </p:nvSpPr>
        <p:spPr bwMode="auto">
          <a:xfrm>
            <a:off x="3708400" y="1136650"/>
            <a:ext cx="514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p:cNvSpPr>
            <a:spLocks noChangeShapeType="1"/>
          </p:cNvSpPr>
          <p:nvPr/>
        </p:nvSpPr>
        <p:spPr bwMode="auto">
          <a:xfrm>
            <a:off x="3708400" y="1905000"/>
            <a:ext cx="514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p:cNvSpPr>
            <a:spLocks noChangeShapeType="1"/>
          </p:cNvSpPr>
          <p:nvPr/>
        </p:nvSpPr>
        <p:spPr bwMode="auto">
          <a:xfrm>
            <a:off x="971550" y="5491163"/>
            <a:ext cx="64611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3"/>
          <p:cNvSpPr>
            <a:spLocks noChangeShapeType="1"/>
          </p:cNvSpPr>
          <p:nvPr/>
        </p:nvSpPr>
        <p:spPr bwMode="auto">
          <a:xfrm flipV="1">
            <a:off x="3494087" y="4979988"/>
            <a:ext cx="0" cy="511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4"/>
          <p:cNvSpPr>
            <a:spLocks noChangeShapeType="1"/>
          </p:cNvSpPr>
          <p:nvPr/>
        </p:nvSpPr>
        <p:spPr bwMode="auto">
          <a:xfrm flipH="1">
            <a:off x="3494087" y="3100388"/>
            <a:ext cx="809625" cy="1879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5"/>
          <p:cNvSpPr>
            <a:spLocks noChangeShapeType="1"/>
          </p:cNvSpPr>
          <p:nvPr/>
        </p:nvSpPr>
        <p:spPr bwMode="auto">
          <a:xfrm>
            <a:off x="4303712" y="3100388"/>
            <a:ext cx="2047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6"/>
          <p:cNvSpPr>
            <a:spLocks noChangeShapeType="1"/>
          </p:cNvSpPr>
          <p:nvPr/>
        </p:nvSpPr>
        <p:spPr bwMode="auto">
          <a:xfrm flipV="1">
            <a:off x="7162800" y="4979988"/>
            <a:ext cx="0" cy="511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7"/>
          <p:cNvSpPr>
            <a:spLocks noChangeShapeType="1"/>
          </p:cNvSpPr>
          <p:nvPr/>
        </p:nvSpPr>
        <p:spPr bwMode="auto">
          <a:xfrm flipH="1" flipV="1">
            <a:off x="6351587" y="3100388"/>
            <a:ext cx="811213" cy="1879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8"/>
          <p:cNvSpPr>
            <a:spLocks noChangeShapeType="1"/>
          </p:cNvSpPr>
          <p:nvPr/>
        </p:nvSpPr>
        <p:spPr bwMode="auto">
          <a:xfrm>
            <a:off x="3708400" y="3289300"/>
            <a:ext cx="514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9"/>
          <p:cNvSpPr>
            <a:spLocks noChangeShapeType="1"/>
          </p:cNvSpPr>
          <p:nvPr/>
        </p:nvSpPr>
        <p:spPr bwMode="auto">
          <a:xfrm>
            <a:off x="6432550" y="3289300"/>
            <a:ext cx="515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50"/>
          <p:cNvSpPr>
            <a:spLocks noChangeShapeType="1"/>
          </p:cNvSpPr>
          <p:nvPr/>
        </p:nvSpPr>
        <p:spPr bwMode="auto">
          <a:xfrm flipH="1">
            <a:off x="919162" y="3289300"/>
            <a:ext cx="27892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1"/>
          <p:cNvSpPr>
            <a:spLocks noChangeShapeType="1"/>
          </p:cNvSpPr>
          <p:nvPr/>
        </p:nvSpPr>
        <p:spPr bwMode="auto">
          <a:xfrm flipH="1">
            <a:off x="987425" y="4484688"/>
            <a:ext cx="27209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2"/>
          <p:cNvSpPr>
            <a:spLocks noChangeShapeType="1"/>
          </p:cNvSpPr>
          <p:nvPr/>
        </p:nvSpPr>
        <p:spPr bwMode="auto">
          <a:xfrm flipH="1">
            <a:off x="935037" y="4979988"/>
            <a:ext cx="2559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3"/>
          <p:cNvSpPr>
            <a:spLocks noChangeShapeType="1"/>
          </p:cNvSpPr>
          <p:nvPr/>
        </p:nvSpPr>
        <p:spPr bwMode="auto">
          <a:xfrm flipV="1">
            <a:off x="1190625" y="3100388"/>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4"/>
          <p:cNvSpPr>
            <a:spLocks noChangeShapeType="1"/>
          </p:cNvSpPr>
          <p:nvPr/>
        </p:nvSpPr>
        <p:spPr bwMode="auto">
          <a:xfrm>
            <a:off x="1190625" y="3100388"/>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5"/>
          <p:cNvSpPr>
            <a:spLocks noChangeShapeType="1"/>
          </p:cNvSpPr>
          <p:nvPr/>
        </p:nvSpPr>
        <p:spPr bwMode="auto">
          <a:xfrm>
            <a:off x="2641600" y="3100388"/>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6"/>
          <p:cNvSpPr>
            <a:spLocks noChangeShapeType="1"/>
          </p:cNvSpPr>
          <p:nvPr/>
        </p:nvSpPr>
        <p:spPr bwMode="auto">
          <a:xfrm flipH="1">
            <a:off x="1190625" y="5491163"/>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7"/>
          <p:cNvSpPr>
            <a:spLocks noChangeShapeType="1"/>
          </p:cNvSpPr>
          <p:nvPr/>
        </p:nvSpPr>
        <p:spPr bwMode="auto">
          <a:xfrm>
            <a:off x="1190625" y="4979988"/>
            <a:ext cx="1450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8"/>
          <p:cNvSpPr>
            <a:spLocks noChangeShapeType="1"/>
          </p:cNvSpPr>
          <p:nvPr/>
        </p:nvSpPr>
        <p:spPr bwMode="auto">
          <a:xfrm flipV="1">
            <a:off x="1531937" y="3289300"/>
            <a:ext cx="0"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9"/>
          <p:cNvSpPr>
            <a:spLocks noChangeShapeType="1"/>
          </p:cNvSpPr>
          <p:nvPr/>
        </p:nvSpPr>
        <p:spPr bwMode="auto">
          <a:xfrm>
            <a:off x="1531937" y="3289300"/>
            <a:ext cx="768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0"/>
          <p:cNvSpPr>
            <a:spLocks noChangeShapeType="1"/>
          </p:cNvSpPr>
          <p:nvPr/>
        </p:nvSpPr>
        <p:spPr bwMode="auto">
          <a:xfrm>
            <a:off x="2300287" y="3289300"/>
            <a:ext cx="0"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1"/>
          <p:cNvSpPr>
            <a:spLocks noChangeShapeType="1"/>
          </p:cNvSpPr>
          <p:nvPr/>
        </p:nvSpPr>
        <p:spPr bwMode="auto">
          <a:xfrm flipH="1">
            <a:off x="1531937" y="4484688"/>
            <a:ext cx="768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2"/>
          <p:cNvSpPr>
            <a:spLocks noChangeShapeType="1"/>
          </p:cNvSpPr>
          <p:nvPr/>
        </p:nvSpPr>
        <p:spPr bwMode="auto">
          <a:xfrm>
            <a:off x="3708400" y="2246312"/>
            <a:ext cx="0" cy="2238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3"/>
          <p:cNvSpPr>
            <a:spLocks noChangeShapeType="1"/>
          </p:cNvSpPr>
          <p:nvPr/>
        </p:nvSpPr>
        <p:spPr bwMode="auto">
          <a:xfrm>
            <a:off x="6948487" y="2246312"/>
            <a:ext cx="0" cy="2238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4"/>
          <p:cNvSpPr>
            <a:spLocks noChangeShapeType="1"/>
          </p:cNvSpPr>
          <p:nvPr/>
        </p:nvSpPr>
        <p:spPr bwMode="auto">
          <a:xfrm flipV="1">
            <a:off x="6432550" y="793750"/>
            <a:ext cx="0" cy="2495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5"/>
          <p:cNvSpPr>
            <a:spLocks noChangeShapeType="1"/>
          </p:cNvSpPr>
          <p:nvPr/>
        </p:nvSpPr>
        <p:spPr bwMode="auto">
          <a:xfrm flipV="1">
            <a:off x="4222750" y="793750"/>
            <a:ext cx="0" cy="2495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6"/>
          <p:cNvSpPr>
            <a:spLocks noChangeShapeType="1"/>
          </p:cNvSpPr>
          <p:nvPr/>
        </p:nvSpPr>
        <p:spPr bwMode="auto">
          <a:xfrm>
            <a:off x="3708400" y="3289300"/>
            <a:ext cx="0"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7"/>
          <p:cNvSpPr>
            <a:spLocks noChangeShapeType="1"/>
          </p:cNvSpPr>
          <p:nvPr/>
        </p:nvSpPr>
        <p:spPr bwMode="auto">
          <a:xfrm>
            <a:off x="6948487" y="3289300"/>
            <a:ext cx="0" cy="119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8"/>
          <p:cNvSpPr>
            <a:spLocks noChangeShapeType="1"/>
          </p:cNvSpPr>
          <p:nvPr/>
        </p:nvSpPr>
        <p:spPr bwMode="auto">
          <a:xfrm flipV="1">
            <a:off x="4222750" y="1136650"/>
            <a:ext cx="0" cy="76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9"/>
          <p:cNvSpPr>
            <a:spLocks noChangeShapeType="1"/>
          </p:cNvSpPr>
          <p:nvPr/>
        </p:nvSpPr>
        <p:spPr bwMode="auto">
          <a:xfrm flipV="1">
            <a:off x="6432550" y="1136650"/>
            <a:ext cx="0" cy="76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70"/>
          <p:cNvSpPr>
            <a:spLocks noChangeShapeType="1"/>
          </p:cNvSpPr>
          <p:nvPr/>
        </p:nvSpPr>
        <p:spPr bwMode="auto">
          <a:xfrm>
            <a:off x="3494087" y="5491163"/>
            <a:ext cx="3668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1"/>
          <p:cNvSpPr>
            <a:spLocks noChangeShapeType="1"/>
          </p:cNvSpPr>
          <p:nvPr/>
        </p:nvSpPr>
        <p:spPr bwMode="auto">
          <a:xfrm>
            <a:off x="4943475" y="3100388"/>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2"/>
          <p:cNvSpPr>
            <a:spLocks noChangeShapeType="1"/>
          </p:cNvSpPr>
          <p:nvPr/>
        </p:nvSpPr>
        <p:spPr bwMode="auto">
          <a:xfrm>
            <a:off x="5711825" y="3100388"/>
            <a:ext cx="0" cy="239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3"/>
          <p:cNvSpPr>
            <a:spLocks noChangeShapeType="1"/>
          </p:cNvSpPr>
          <p:nvPr/>
        </p:nvSpPr>
        <p:spPr bwMode="auto">
          <a:xfrm>
            <a:off x="1531937" y="3100388"/>
            <a:ext cx="0" cy="1889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4"/>
          <p:cNvSpPr>
            <a:spLocks noChangeShapeType="1"/>
          </p:cNvSpPr>
          <p:nvPr/>
        </p:nvSpPr>
        <p:spPr bwMode="auto">
          <a:xfrm>
            <a:off x="1531937" y="4484688"/>
            <a:ext cx="0" cy="1006475"/>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5"/>
          <p:cNvSpPr>
            <a:spLocks noChangeShapeType="1"/>
          </p:cNvSpPr>
          <p:nvPr/>
        </p:nvSpPr>
        <p:spPr bwMode="auto">
          <a:xfrm>
            <a:off x="2300287" y="3100388"/>
            <a:ext cx="0" cy="1889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6"/>
          <p:cNvSpPr>
            <a:spLocks noChangeShapeType="1"/>
          </p:cNvSpPr>
          <p:nvPr/>
        </p:nvSpPr>
        <p:spPr bwMode="auto">
          <a:xfrm>
            <a:off x="2300287" y="4484688"/>
            <a:ext cx="0" cy="1006475"/>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7"/>
          <p:cNvSpPr>
            <a:spLocks noChangeShapeType="1"/>
          </p:cNvSpPr>
          <p:nvPr/>
        </p:nvSpPr>
        <p:spPr bwMode="auto">
          <a:xfrm flipV="1">
            <a:off x="4943475" y="534987"/>
            <a:ext cx="0" cy="2565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8"/>
          <p:cNvSpPr>
            <a:spLocks noChangeShapeType="1"/>
          </p:cNvSpPr>
          <p:nvPr/>
        </p:nvSpPr>
        <p:spPr bwMode="auto">
          <a:xfrm flipV="1">
            <a:off x="5711825" y="503237"/>
            <a:ext cx="0" cy="2597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9"/>
          <p:cNvSpPr>
            <a:spLocks noChangeShapeType="1"/>
          </p:cNvSpPr>
          <p:nvPr/>
        </p:nvSpPr>
        <p:spPr bwMode="auto">
          <a:xfrm flipV="1">
            <a:off x="4943475" y="1905000"/>
            <a:ext cx="0"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80"/>
          <p:cNvSpPr>
            <a:spLocks noChangeShapeType="1"/>
          </p:cNvSpPr>
          <p:nvPr/>
        </p:nvSpPr>
        <p:spPr bwMode="auto">
          <a:xfrm flipV="1">
            <a:off x="5711825" y="1905000"/>
            <a:ext cx="0"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1"/>
          <p:cNvSpPr>
            <a:spLocks noChangeShapeType="1"/>
          </p:cNvSpPr>
          <p:nvPr/>
        </p:nvSpPr>
        <p:spPr bwMode="auto">
          <a:xfrm flipV="1">
            <a:off x="5711825" y="793750"/>
            <a:ext cx="0" cy="34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2"/>
          <p:cNvSpPr>
            <a:spLocks noChangeShapeType="1"/>
          </p:cNvSpPr>
          <p:nvPr/>
        </p:nvSpPr>
        <p:spPr bwMode="auto">
          <a:xfrm flipV="1">
            <a:off x="4943475" y="793750"/>
            <a:ext cx="0" cy="34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24"/>
          <p:cNvSpPr>
            <a:spLocks noChangeShapeType="1"/>
          </p:cNvSpPr>
          <p:nvPr/>
        </p:nvSpPr>
        <p:spPr bwMode="auto">
          <a:xfrm>
            <a:off x="6352267" y="793749"/>
            <a:ext cx="0" cy="1452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24"/>
          <p:cNvSpPr>
            <a:spLocks noChangeShapeType="1"/>
          </p:cNvSpPr>
          <p:nvPr/>
        </p:nvSpPr>
        <p:spPr bwMode="auto">
          <a:xfrm>
            <a:off x="4303712" y="793749"/>
            <a:ext cx="0" cy="1452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299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1000"/>
                                        <p:tgtEl>
                                          <p:spTgt spid="9"/>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1000"/>
                                        <p:tgtEl>
                                          <p:spTgt spid="8"/>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1000"/>
                                        <p:tgtEl>
                                          <p:spTgt spid="7"/>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1000"/>
                                        <p:tgtEl>
                                          <p:spTgt spid="10"/>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right)">
                                      <p:cBhvr>
                                        <p:cTn id="37" dur="10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down)">
                                      <p:cBhvr>
                                        <p:cTn id="47" dur="1000"/>
                                        <p:tgtEl>
                                          <p:spTgt spid="44"/>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1000"/>
                                        <p:tgtEl>
                                          <p:spTgt spid="45"/>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1000"/>
                                        <p:tgtEl>
                                          <p:spTgt spid="46"/>
                                        </p:tgtEl>
                                      </p:cBhvr>
                                    </p:animEffect>
                                  </p:childTnLst>
                                </p:cTn>
                              </p:par>
                            </p:childTnLst>
                          </p:cTn>
                        </p:par>
                        <p:par>
                          <p:cTn id="56" fill="hold">
                            <p:stCondLst>
                              <p:cond delay="3000"/>
                            </p:stCondLst>
                            <p:childTnLst>
                              <p:par>
                                <p:cTn id="57" presetID="22" presetClass="entr" presetSubtype="1" fill="hold" grpId="0"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up)">
                                      <p:cBhvr>
                                        <p:cTn id="59" dur="1000"/>
                                        <p:tgtEl>
                                          <p:spTgt spid="48"/>
                                        </p:tgtEl>
                                      </p:cBhvr>
                                    </p:animEffect>
                                  </p:childTnLst>
                                </p:cTn>
                              </p:par>
                            </p:childTnLst>
                          </p:cTn>
                        </p:par>
                        <p:par>
                          <p:cTn id="60" fill="hold">
                            <p:stCondLst>
                              <p:cond delay="4000"/>
                            </p:stCondLst>
                            <p:childTnLst>
                              <p:par>
                                <p:cTn id="61" presetID="22" presetClass="entr" presetSubtype="1"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up)">
                                      <p:cBhvr>
                                        <p:cTn id="63" dur="1000"/>
                                        <p:tgtEl>
                                          <p:spTgt spid="47"/>
                                        </p:tgtEl>
                                      </p:cBhvr>
                                    </p:animEffect>
                                  </p:childTnLst>
                                </p:cTn>
                              </p:par>
                            </p:childTnLst>
                          </p:cTn>
                        </p:par>
                        <p:par>
                          <p:cTn id="64" fill="hold">
                            <p:stCondLst>
                              <p:cond delay="5000"/>
                            </p:stCondLst>
                            <p:childTnLst>
                              <p:par>
                                <p:cTn id="65" presetID="22" presetClass="entr" presetSubtype="2" fill="hold" grpId="0" nodeType="after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wipe(right)">
                                      <p:cBhvr>
                                        <p:cTn id="67" dur="1000"/>
                                        <p:tgtEl>
                                          <p:spTgt spid="7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up)">
                                      <p:cBhvr>
                                        <p:cTn id="72" dur="1000"/>
                                        <p:tgtEl>
                                          <p:spTgt spid="72"/>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wipe(up)">
                                      <p:cBhvr>
                                        <p:cTn id="76" dur="1000"/>
                                        <p:tgtEl>
                                          <p:spTgt spid="7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right)">
                                      <p:cBhvr>
                                        <p:cTn id="81" dur="10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down)">
                                      <p:cBhvr>
                                        <p:cTn id="86" dur="1000"/>
                                        <p:tgtEl>
                                          <p:spTgt spid="25"/>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wipe(down)">
                                      <p:cBhvr>
                                        <p:cTn id="90" dur="1000"/>
                                        <p:tgtEl>
                                          <p:spTgt spid="78"/>
                                        </p:tgtEl>
                                      </p:cBhvr>
                                    </p:animEffect>
                                  </p:childTnLst>
                                </p:cTn>
                              </p:par>
                            </p:childTnLst>
                          </p:cTn>
                        </p:par>
                        <p:par>
                          <p:cTn id="91" fill="hold">
                            <p:stCondLst>
                              <p:cond delay="2000"/>
                            </p:stCondLst>
                            <p:childTnLst>
                              <p:par>
                                <p:cTn id="92" presetID="22" presetClass="entr" presetSubtype="4" fill="hold" grpId="0" nodeType="after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wipe(down)">
                                      <p:cBhvr>
                                        <p:cTn id="94" dur="1000"/>
                                        <p:tgtEl>
                                          <p:spTgt spid="79"/>
                                        </p:tgtEl>
                                      </p:cBhvr>
                                    </p:animEffect>
                                  </p:childTnLst>
                                </p:cTn>
                              </p:par>
                            </p:childTnLst>
                          </p:cTn>
                        </p:par>
                        <p:par>
                          <p:cTn id="95" fill="hold">
                            <p:stCondLst>
                              <p:cond delay="3000"/>
                            </p:stCondLst>
                            <p:childTnLst>
                              <p:par>
                                <p:cTn id="96" presetID="22" presetClass="entr" presetSubtype="4"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wipe(down)">
                                      <p:cBhvr>
                                        <p:cTn id="98" dur="1000"/>
                                        <p:tgtEl>
                                          <p:spTgt spid="2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up)">
                                      <p:cBhvr>
                                        <p:cTn id="103" dur="1000"/>
                                        <p:tgtEl>
                                          <p:spTgt spid="14"/>
                                        </p:tgtEl>
                                      </p:cBhvr>
                                    </p:animEffect>
                                  </p:childTnLst>
                                </p:cTn>
                              </p:par>
                            </p:childTnLst>
                          </p:cTn>
                        </p:par>
                        <p:par>
                          <p:cTn id="104" fill="hold">
                            <p:stCondLst>
                              <p:cond delay="1000"/>
                            </p:stCondLst>
                            <p:childTnLst>
                              <p:par>
                                <p:cTn id="105" presetID="22" presetClass="entr" presetSubtype="1" fill="hold" grpId="0" nodeType="afterEffect">
                                  <p:stCondLst>
                                    <p:cond delay="0"/>
                                  </p:stCondLst>
                                  <p:childTnLst>
                                    <p:set>
                                      <p:cBhvr>
                                        <p:cTn id="106" dur="1" fill="hold">
                                          <p:stCondLst>
                                            <p:cond delay="0"/>
                                          </p:stCondLst>
                                        </p:cTn>
                                        <p:tgtEl>
                                          <p:spTgt spid="167"/>
                                        </p:tgtEl>
                                        <p:attrNameLst>
                                          <p:attrName>style.visibility</p:attrName>
                                        </p:attrNameLst>
                                      </p:cBhvr>
                                      <p:to>
                                        <p:strVal val="visible"/>
                                      </p:to>
                                    </p:set>
                                    <p:animEffect transition="in" filter="wipe(up)">
                                      <p:cBhvr>
                                        <p:cTn id="107" dur="1000"/>
                                        <p:tgtEl>
                                          <p:spTgt spid="167"/>
                                        </p:tgtEl>
                                      </p:cBhvr>
                                    </p:animEffect>
                                  </p:childTnLst>
                                </p:cTn>
                              </p:par>
                            </p:childTnLst>
                          </p:cTn>
                        </p:par>
                        <p:par>
                          <p:cTn id="108" fill="hold">
                            <p:stCondLst>
                              <p:cond delay="2000"/>
                            </p:stCondLst>
                            <p:childTnLst>
                              <p:par>
                                <p:cTn id="109" presetID="22" presetClass="entr" presetSubtype="1" fill="hold" grpId="0" nodeType="afterEffect">
                                  <p:stCondLst>
                                    <p:cond delay="0"/>
                                  </p:stCondLst>
                                  <p:childTnLst>
                                    <p:set>
                                      <p:cBhvr>
                                        <p:cTn id="110" dur="1" fill="hold">
                                          <p:stCondLst>
                                            <p:cond delay="0"/>
                                          </p:stCondLst>
                                        </p:cTn>
                                        <p:tgtEl>
                                          <p:spTgt spid="166"/>
                                        </p:tgtEl>
                                        <p:attrNameLst>
                                          <p:attrName>style.visibility</p:attrName>
                                        </p:attrNameLst>
                                      </p:cBhvr>
                                      <p:to>
                                        <p:strVal val="visible"/>
                                      </p:to>
                                    </p:set>
                                    <p:animEffect transition="in" filter="wipe(up)">
                                      <p:cBhvr>
                                        <p:cTn id="111" dur="1000"/>
                                        <p:tgtEl>
                                          <p:spTgt spid="166"/>
                                        </p:tgtEl>
                                      </p:cBhvr>
                                    </p:animEffect>
                                  </p:childTnLst>
                                </p:cTn>
                              </p:par>
                            </p:childTnLst>
                          </p:cTn>
                        </p:par>
                        <p:par>
                          <p:cTn id="112" fill="hold">
                            <p:stCondLst>
                              <p:cond delay="3000"/>
                            </p:stCondLst>
                            <p:childTnLst>
                              <p:par>
                                <p:cTn id="113" presetID="22" presetClass="entr" presetSubtype="1" fill="hold" grpId="0"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up)">
                                      <p:cBhvr>
                                        <p:cTn id="115" dur="10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left)">
                                      <p:cBhvr>
                                        <p:cTn id="120" dur="1000"/>
                                        <p:tgtEl>
                                          <p:spTgt spid="30"/>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wipe(left)">
                                      <p:cBhvr>
                                        <p:cTn id="124" dur="1000"/>
                                        <p:tgtEl>
                                          <p:spTgt spid="24"/>
                                        </p:tgtEl>
                                      </p:cBhvr>
                                    </p:animEffect>
                                  </p:childTnLst>
                                </p:cTn>
                              </p:par>
                            </p:childTnLst>
                          </p:cTn>
                        </p:par>
                        <p:par>
                          <p:cTn id="125" fill="hold">
                            <p:stCondLst>
                              <p:cond delay="2000"/>
                            </p:stCondLst>
                            <p:childTnLst>
                              <p:par>
                                <p:cTn id="126" presetID="22" presetClass="entr" presetSubtype="8" fill="hold" grpId="0" nodeType="afterEffect">
                                  <p:stCondLst>
                                    <p:cond delay="0"/>
                                  </p:stCondLst>
                                  <p:childTnLst>
                                    <p:set>
                                      <p:cBhvr>
                                        <p:cTn id="127" dur="1" fill="hold">
                                          <p:stCondLst>
                                            <p:cond delay="0"/>
                                          </p:stCondLst>
                                        </p:cTn>
                                        <p:tgtEl>
                                          <p:spTgt spid="22"/>
                                        </p:tgtEl>
                                        <p:attrNameLst>
                                          <p:attrName>style.visibility</p:attrName>
                                        </p:attrNameLst>
                                      </p:cBhvr>
                                      <p:to>
                                        <p:strVal val="visible"/>
                                      </p:to>
                                    </p:set>
                                    <p:animEffect transition="in" filter="wipe(left)">
                                      <p:cBhvr>
                                        <p:cTn id="128" dur="1000"/>
                                        <p:tgtEl>
                                          <p:spTgt spid="22"/>
                                        </p:tgtEl>
                                      </p:cBhvr>
                                    </p:animEffect>
                                  </p:childTnLst>
                                </p:cTn>
                              </p:par>
                            </p:childTnLst>
                          </p:cTn>
                        </p:par>
                        <p:par>
                          <p:cTn id="129" fill="hold">
                            <p:stCondLst>
                              <p:cond delay="30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1000"/>
                                        <p:tgtEl>
                                          <p:spTgt spid="31"/>
                                        </p:tgtEl>
                                      </p:cBhvr>
                                    </p:animEffect>
                                  </p:childTnLst>
                                </p:cTn>
                              </p:par>
                            </p:childTnLst>
                          </p:cTn>
                        </p:par>
                        <p:par>
                          <p:cTn id="133" fill="hold">
                            <p:stCondLst>
                              <p:cond delay="4000"/>
                            </p:stCondLst>
                            <p:childTnLst>
                              <p:par>
                                <p:cTn id="134" presetID="22" presetClass="entr" presetSubtype="8" fill="hold" grpId="0" nodeType="afterEffect">
                                  <p:stCondLst>
                                    <p:cond delay="0"/>
                                  </p:stCondLst>
                                  <p:childTnLst>
                                    <p:set>
                                      <p:cBhvr>
                                        <p:cTn id="135" dur="1" fill="hold">
                                          <p:stCondLst>
                                            <p:cond delay="0"/>
                                          </p:stCondLst>
                                        </p:cTn>
                                        <p:tgtEl>
                                          <p:spTgt spid="34"/>
                                        </p:tgtEl>
                                        <p:attrNameLst>
                                          <p:attrName>style.visibility</p:attrName>
                                        </p:attrNameLst>
                                      </p:cBhvr>
                                      <p:to>
                                        <p:strVal val="visible"/>
                                      </p:to>
                                    </p:set>
                                    <p:animEffect transition="in" filter="wipe(left)">
                                      <p:cBhvr>
                                        <p:cTn id="136" dur="1000"/>
                                        <p:tgtEl>
                                          <p:spTgt spid="34"/>
                                        </p:tgtEl>
                                      </p:cBhvr>
                                    </p:animEffect>
                                  </p:childTnLst>
                                </p:cTn>
                              </p:par>
                            </p:childTnLst>
                          </p:cTn>
                        </p:par>
                        <p:par>
                          <p:cTn id="137" fill="hold">
                            <p:stCondLst>
                              <p:cond delay="5000"/>
                            </p:stCondLst>
                            <p:childTnLst>
                              <p:par>
                                <p:cTn id="138" presetID="22" presetClass="entr" presetSubtype="8"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wipe(left)">
                                      <p:cBhvr>
                                        <p:cTn id="140" dur="1000"/>
                                        <p:tgtEl>
                                          <p:spTgt spid="18"/>
                                        </p:tgtEl>
                                      </p:cBhvr>
                                    </p:animEffect>
                                  </p:childTnLst>
                                </p:cTn>
                              </p:par>
                            </p:childTnLst>
                          </p:cTn>
                        </p:par>
                        <p:par>
                          <p:cTn id="141" fill="hold">
                            <p:stCondLst>
                              <p:cond delay="600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1000"/>
                                        <p:tgtEl>
                                          <p:spTgt spid="20"/>
                                        </p:tgtEl>
                                      </p:cBhvr>
                                    </p:animEffect>
                                  </p:childTnLst>
                                </p:cTn>
                              </p:par>
                            </p:childTnLst>
                          </p:cTn>
                        </p:par>
                        <p:par>
                          <p:cTn id="145" fill="hold">
                            <p:stCondLst>
                              <p:cond delay="7000"/>
                            </p:stCondLst>
                            <p:childTnLst>
                              <p:par>
                                <p:cTn id="146" presetID="22" presetClass="entr" presetSubtype="8" fill="hold" grpId="0" nodeType="after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wipe(left)">
                                      <p:cBhvr>
                                        <p:cTn id="148" dur="10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80"/>
                                        </p:tgtEl>
                                        <p:attrNameLst>
                                          <p:attrName>style.visibility</p:attrName>
                                        </p:attrNameLst>
                                      </p:cBhvr>
                                      <p:to>
                                        <p:strVal val="visible"/>
                                      </p:to>
                                    </p:set>
                                    <p:animEffect transition="in" filter="wipe(down)">
                                      <p:cBhvr>
                                        <p:cTn id="153" dur="1000"/>
                                        <p:tgtEl>
                                          <p:spTgt spid="80"/>
                                        </p:tgtEl>
                                      </p:cBhvr>
                                    </p:animEffect>
                                  </p:childTnLst>
                                </p:cTn>
                              </p:par>
                            </p:childTnLst>
                          </p:cTn>
                        </p:par>
                        <p:par>
                          <p:cTn id="154" fill="hold">
                            <p:stCondLst>
                              <p:cond delay="1000"/>
                            </p:stCondLst>
                            <p:childTnLst>
                              <p:par>
                                <p:cTn id="155" presetID="22" presetClass="entr" presetSubtype="4" fill="hold" grpId="0" nodeType="afterEffect">
                                  <p:stCondLst>
                                    <p:cond delay="0"/>
                                  </p:stCondLst>
                                  <p:childTnLst>
                                    <p:set>
                                      <p:cBhvr>
                                        <p:cTn id="156" dur="1" fill="hold">
                                          <p:stCondLst>
                                            <p:cond delay="0"/>
                                          </p:stCondLst>
                                        </p:cTn>
                                        <p:tgtEl>
                                          <p:spTgt spid="83"/>
                                        </p:tgtEl>
                                        <p:attrNameLst>
                                          <p:attrName>style.visibility</p:attrName>
                                        </p:attrNameLst>
                                      </p:cBhvr>
                                      <p:to>
                                        <p:strVal val="visible"/>
                                      </p:to>
                                    </p:set>
                                    <p:animEffect transition="in" filter="wipe(down)">
                                      <p:cBhvr>
                                        <p:cTn id="157" dur="1000"/>
                                        <p:tgtEl>
                                          <p:spTgt spid="83"/>
                                        </p:tgtEl>
                                      </p:cBhvr>
                                    </p:animEffect>
                                  </p:childTnLst>
                                </p:cTn>
                              </p:par>
                            </p:childTnLst>
                          </p:cTn>
                        </p:par>
                        <p:par>
                          <p:cTn id="158" fill="hold">
                            <p:stCondLst>
                              <p:cond delay="2000"/>
                            </p:stCondLst>
                            <p:childTnLst>
                              <p:par>
                                <p:cTn id="159" presetID="22" presetClass="entr" presetSubtype="4" fill="hold" grpId="0" nodeType="after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1000"/>
                                        <p:tgtEl>
                                          <p:spTgt spid="81"/>
                                        </p:tgtEl>
                                      </p:cBhvr>
                                    </p:animEffect>
                                  </p:childTnLst>
                                </p:cTn>
                              </p:par>
                            </p:childTnLst>
                          </p:cTn>
                        </p:par>
                        <p:par>
                          <p:cTn id="162" fill="hold">
                            <p:stCondLst>
                              <p:cond delay="3000"/>
                            </p:stCondLst>
                            <p:childTnLst>
                              <p:par>
                                <p:cTn id="163" presetID="22" presetClass="entr" presetSubtype="4" fill="hold" grpId="0" nodeType="afterEffect">
                                  <p:stCondLst>
                                    <p:cond delay="0"/>
                                  </p:stCondLst>
                                  <p:childTnLst>
                                    <p:set>
                                      <p:cBhvr>
                                        <p:cTn id="164" dur="1" fill="hold">
                                          <p:stCondLst>
                                            <p:cond delay="0"/>
                                          </p:stCondLst>
                                        </p:cTn>
                                        <p:tgtEl>
                                          <p:spTgt spid="82"/>
                                        </p:tgtEl>
                                        <p:attrNameLst>
                                          <p:attrName>style.visibility</p:attrName>
                                        </p:attrNameLst>
                                      </p:cBhvr>
                                      <p:to>
                                        <p:strVal val="visible"/>
                                      </p:to>
                                    </p:set>
                                    <p:animEffect transition="in" filter="wipe(down)">
                                      <p:cBhvr>
                                        <p:cTn id="165" dur="1000"/>
                                        <p:tgtEl>
                                          <p:spTgt spid="8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23"/>
                                        </p:tgtEl>
                                        <p:attrNameLst>
                                          <p:attrName>style.visibility</p:attrName>
                                        </p:attrNameLst>
                                      </p:cBhvr>
                                      <p:to>
                                        <p:strVal val="visible"/>
                                      </p:to>
                                    </p:set>
                                    <p:animEffect transition="in" filter="wipe(left)">
                                      <p:cBhvr>
                                        <p:cTn id="170" dur="1000"/>
                                        <p:tgtEl>
                                          <p:spTgt spid="23"/>
                                        </p:tgtEl>
                                      </p:cBhvr>
                                    </p:animEffect>
                                  </p:childTnLst>
                                </p:cTn>
                              </p:par>
                            </p:childTnLst>
                          </p:cTn>
                        </p:par>
                        <p:par>
                          <p:cTn id="171" fill="hold">
                            <p:stCondLst>
                              <p:cond delay="1000"/>
                            </p:stCondLst>
                            <p:childTnLst>
                              <p:par>
                                <p:cTn id="172" presetID="22" presetClass="entr" presetSubtype="8" fill="hold" grpId="0" nodeType="afterEffect">
                                  <p:stCondLst>
                                    <p:cond delay="0"/>
                                  </p:stCondLst>
                                  <p:childTnLst>
                                    <p:set>
                                      <p:cBhvr>
                                        <p:cTn id="173" dur="1" fill="hold">
                                          <p:stCondLst>
                                            <p:cond delay="0"/>
                                          </p:stCondLst>
                                        </p:cTn>
                                        <p:tgtEl>
                                          <p:spTgt spid="19"/>
                                        </p:tgtEl>
                                        <p:attrNameLst>
                                          <p:attrName>style.visibility</p:attrName>
                                        </p:attrNameLst>
                                      </p:cBhvr>
                                      <p:to>
                                        <p:strVal val="visible"/>
                                      </p:to>
                                    </p:set>
                                    <p:animEffect transition="in" filter="wipe(left)">
                                      <p:cBhvr>
                                        <p:cTn id="174" dur="1000"/>
                                        <p:tgtEl>
                                          <p:spTgt spid="19"/>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17"/>
                                        </p:tgtEl>
                                        <p:attrNameLst>
                                          <p:attrName>style.visibility</p:attrName>
                                        </p:attrNameLst>
                                      </p:cBhvr>
                                      <p:to>
                                        <p:strVal val="visible"/>
                                      </p:to>
                                    </p:set>
                                    <p:animEffect transition="in" filter="wipe(down)">
                                      <p:cBhvr>
                                        <p:cTn id="179" dur="1000"/>
                                        <p:tgtEl>
                                          <p:spTgt spid="17"/>
                                        </p:tgtEl>
                                      </p:cBhvr>
                                    </p:animEffect>
                                  </p:childTnLst>
                                </p:cTn>
                              </p:par>
                            </p:childTnLst>
                          </p:cTn>
                        </p:par>
                        <p:par>
                          <p:cTn id="180" fill="hold">
                            <p:stCondLst>
                              <p:cond delay="1000"/>
                            </p:stCondLst>
                            <p:childTnLst>
                              <p:par>
                                <p:cTn id="181" presetID="22" presetClass="entr" presetSubtype="4" fill="hold" grpId="0" nodeType="afterEffect">
                                  <p:stCondLst>
                                    <p:cond delay="0"/>
                                  </p:stCondLst>
                                  <p:childTnLst>
                                    <p:set>
                                      <p:cBhvr>
                                        <p:cTn id="182" dur="1" fill="hold">
                                          <p:stCondLst>
                                            <p:cond delay="0"/>
                                          </p:stCondLst>
                                        </p:cTn>
                                        <p:tgtEl>
                                          <p:spTgt spid="13"/>
                                        </p:tgtEl>
                                        <p:attrNameLst>
                                          <p:attrName>style.visibility</p:attrName>
                                        </p:attrNameLst>
                                      </p:cBhvr>
                                      <p:to>
                                        <p:strVal val="visible"/>
                                      </p:to>
                                    </p:set>
                                    <p:animEffect transition="in" filter="wipe(down)">
                                      <p:cBhvr>
                                        <p:cTn id="183" dur="1000"/>
                                        <p:tgtEl>
                                          <p:spTgt spid="13"/>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grpId="0" nodeType="clickEffect">
                                  <p:stCondLst>
                                    <p:cond delay="0"/>
                                  </p:stCondLst>
                                  <p:childTnLst>
                                    <p:set>
                                      <p:cBhvr>
                                        <p:cTn id="187" dur="1" fill="hold">
                                          <p:stCondLst>
                                            <p:cond delay="0"/>
                                          </p:stCondLst>
                                        </p:cTn>
                                        <p:tgtEl>
                                          <p:spTgt spid="26"/>
                                        </p:tgtEl>
                                        <p:attrNameLst>
                                          <p:attrName>style.visibility</p:attrName>
                                        </p:attrNameLst>
                                      </p:cBhvr>
                                      <p:to>
                                        <p:strVal val="visible"/>
                                      </p:to>
                                    </p:set>
                                    <p:animEffect transition="in" filter="wipe(up)">
                                      <p:cBhvr>
                                        <p:cTn id="188" dur="1000"/>
                                        <p:tgtEl>
                                          <p:spTgt spid="26"/>
                                        </p:tgtEl>
                                      </p:cBhvr>
                                    </p:animEffect>
                                  </p:childTnLst>
                                </p:cTn>
                              </p:par>
                            </p:childTnLst>
                          </p:cTn>
                        </p:par>
                        <p:par>
                          <p:cTn id="189" fill="hold">
                            <p:stCondLst>
                              <p:cond delay="1000"/>
                            </p:stCondLst>
                            <p:childTnLst>
                              <p:par>
                                <p:cTn id="190" presetID="22" presetClass="entr" presetSubtype="1" fill="hold" grpId="0" nodeType="afterEffect">
                                  <p:stCondLst>
                                    <p:cond delay="0"/>
                                  </p:stCondLst>
                                  <p:childTnLst>
                                    <p:set>
                                      <p:cBhvr>
                                        <p:cTn id="191" dur="1" fill="hold">
                                          <p:stCondLst>
                                            <p:cond delay="0"/>
                                          </p:stCondLst>
                                        </p:cTn>
                                        <p:tgtEl>
                                          <p:spTgt spid="28"/>
                                        </p:tgtEl>
                                        <p:attrNameLst>
                                          <p:attrName>style.visibility</p:attrName>
                                        </p:attrNameLst>
                                      </p:cBhvr>
                                      <p:to>
                                        <p:strVal val="visible"/>
                                      </p:to>
                                    </p:set>
                                    <p:animEffect transition="in" filter="wipe(up)">
                                      <p:cBhvr>
                                        <p:cTn id="192" dur="1000"/>
                                        <p:tgtEl>
                                          <p:spTgt spid="28"/>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grpId="0" nodeType="clickEffect">
                                  <p:stCondLst>
                                    <p:cond delay="0"/>
                                  </p:stCondLst>
                                  <p:childTnLst>
                                    <p:set>
                                      <p:cBhvr>
                                        <p:cTn id="196" dur="1" fill="hold">
                                          <p:stCondLst>
                                            <p:cond delay="0"/>
                                          </p:stCondLst>
                                        </p:cTn>
                                        <p:tgtEl>
                                          <p:spTgt spid="63"/>
                                        </p:tgtEl>
                                        <p:attrNameLst>
                                          <p:attrName>style.visibility</p:attrName>
                                        </p:attrNameLst>
                                      </p:cBhvr>
                                      <p:to>
                                        <p:strVal val="visible"/>
                                      </p:to>
                                    </p:set>
                                    <p:animEffect transition="in" filter="wipe(up)">
                                      <p:cBhvr>
                                        <p:cTn id="197" dur="1000"/>
                                        <p:tgtEl>
                                          <p:spTgt spid="63"/>
                                        </p:tgtEl>
                                      </p:cBhvr>
                                    </p:animEffect>
                                  </p:childTnLst>
                                </p:cTn>
                              </p:par>
                            </p:childTnLst>
                          </p:cTn>
                        </p:par>
                        <p:par>
                          <p:cTn id="198" fill="hold">
                            <p:stCondLst>
                              <p:cond delay="1000"/>
                            </p:stCondLst>
                            <p:childTnLst>
                              <p:par>
                                <p:cTn id="199" presetID="22" presetClass="entr" presetSubtype="1" fill="hold" grpId="0" nodeType="afterEffect">
                                  <p:stCondLst>
                                    <p:cond delay="0"/>
                                  </p:stCondLst>
                                  <p:childTnLst>
                                    <p:set>
                                      <p:cBhvr>
                                        <p:cTn id="200" dur="1" fill="hold">
                                          <p:stCondLst>
                                            <p:cond delay="0"/>
                                          </p:stCondLst>
                                        </p:cTn>
                                        <p:tgtEl>
                                          <p:spTgt spid="64"/>
                                        </p:tgtEl>
                                        <p:attrNameLst>
                                          <p:attrName>style.visibility</p:attrName>
                                        </p:attrNameLst>
                                      </p:cBhvr>
                                      <p:to>
                                        <p:strVal val="visible"/>
                                      </p:to>
                                    </p:set>
                                    <p:animEffect transition="in" filter="wipe(up)">
                                      <p:cBhvr>
                                        <p:cTn id="201" dur="1000"/>
                                        <p:tgtEl>
                                          <p:spTgt spid="64"/>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67"/>
                                        </p:tgtEl>
                                        <p:attrNameLst>
                                          <p:attrName>style.visibility</p:attrName>
                                        </p:attrNameLst>
                                      </p:cBhvr>
                                      <p:to>
                                        <p:strVal val="visible"/>
                                      </p:to>
                                    </p:set>
                                    <p:animEffect transition="in" filter="wipe(down)">
                                      <p:cBhvr>
                                        <p:cTn id="206" dur="1000"/>
                                        <p:tgtEl>
                                          <p:spTgt spid="67"/>
                                        </p:tgtEl>
                                      </p:cBhvr>
                                    </p:animEffect>
                                  </p:childTnLst>
                                </p:cTn>
                              </p:par>
                            </p:childTnLst>
                          </p:cTn>
                        </p:par>
                        <p:par>
                          <p:cTn id="207" fill="hold">
                            <p:stCondLst>
                              <p:cond delay="1000"/>
                            </p:stCondLst>
                            <p:childTnLst>
                              <p:par>
                                <p:cTn id="208" presetID="22" presetClass="entr" presetSubtype="8" fill="hold" grpId="0" nodeType="afterEffect">
                                  <p:stCondLst>
                                    <p:cond delay="0"/>
                                  </p:stCondLst>
                                  <p:childTnLst>
                                    <p:set>
                                      <p:cBhvr>
                                        <p:cTn id="209" dur="1" fill="hold">
                                          <p:stCondLst>
                                            <p:cond delay="0"/>
                                          </p:stCondLst>
                                        </p:cTn>
                                        <p:tgtEl>
                                          <p:spTgt spid="49"/>
                                        </p:tgtEl>
                                        <p:attrNameLst>
                                          <p:attrName>style.visibility</p:attrName>
                                        </p:attrNameLst>
                                      </p:cBhvr>
                                      <p:to>
                                        <p:strVal val="visible"/>
                                      </p:to>
                                    </p:set>
                                    <p:animEffect transition="in" filter="wipe(left)">
                                      <p:cBhvr>
                                        <p:cTn id="210" dur="1000"/>
                                        <p:tgtEl>
                                          <p:spTgt spid="49"/>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wipe(down)">
                                      <p:cBhvr>
                                        <p:cTn id="215" dur="1000"/>
                                        <p:tgtEl>
                                          <p:spTgt spid="68"/>
                                        </p:tgtEl>
                                      </p:cBhvr>
                                    </p:animEffect>
                                  </p:childTnLst>
                                </p:cTn>
                              </p:par>
                            </p:childTnLst>
                          </p:cTn>
                        </p:par>
                        <p:par>
                          <p:cTn id="216" fill="hold">
                            <p:stCondLst>
                              <p:cond delay="1000"/>
                            </p:stCondLst>
                            <p:childTnLst>
                              <p:par>
                                <p:cTn id="217" presetID="22" presetClass="entr" presetSubtype="2" fill="hold" grpId="0" nodeType="afterEffect">
                                  <p:stCondLst>
                                    <p:cond delay="0"/>
                                  </p:stCondLst>
                                  <p:childTnLst>
                                    <p:set>
                                      <p:cBhvr>
                                        <p:cTn id="218" dur="1" fill="hold">
                                          <p:stCondLst>
                                            <p:cond delay="0"/>
                                          </p:stCondLst>
                                        </p:cTn>
                                        <p:tgtEl>
                                          <p:spTgt spid="50"/>
                                        </p:tgtEl>
                                        <p:attrNameLst>
                                          <p:attrName>style.visibility</p:attrName>
                                        </p:attrNameLst>
                                      </p:cBhvr>
                                      <p:to>
                                        <p:strVal val="visible"/>
                                      </p:to>
                                    </p:set>
                                    <p:animEffect transition="in" filter="wipe(right)">
                                      <p:cBhvr>
                                        <p:cTn id="219" dur="1000"/>
                                        <p:tgtEl>
                                          <p:spTgt spid="5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4" fill="hold" grpId="0" nodeType="clickEffect">
                                  <p:stCondLst>
                                    <p:cond delay="0"/>
                                  </p:stCondLst>
                                  <p:childTnLst>
                                    <p:set>
                                      <p:cBhvr>
                                        <p:cTn id="223" dur="1" fill="hold">
                                          <p:stCondLst>
                                            <p:cond delay="0"/>
                                          </p:stCondLst>
                                        </p:cTn>
                                        <p:tgtEl>
                                          <p:spTgt spid="66"/>
                                        </p:tgtEl>
                                        <p:attrNameLst>
                                          <p:attrName>style.visibility</p:attrName>
                                        </p:attrNameLst>
                                      </p:cBhvr>
                                      <p:to>
                                        <p:strVal val="visible"/>
                                      </p:to>
                                    </p:set>
                                    <p:animEffect transition="in" filter="wipe(down)">
                                      <p:cBhvr>
                                        <p:cTn id="224" dur="1000"/>
                                        <p:tgtEl>
                                          <p:spTgt spid="66"/>
                                        </p:tgtEl>
                                      </p:cBhvr>
                                    </p:animEffect>
                                  </p:childTnLst>
                                </p:cTn>
                              </p:par>
                            </p:childTnLst>
                          </p:cTn>
                        </p:par>
                        <p:par>
                          <p:cTn id="225" fill="hold">
                            <p:stCondLst>
                              <p:cond delay="1000"/>
                            </p:stCondLst>
                            <p:childTnLst>
                              <p:par>
                                <p:cTn id="226" presetID="22" presetClass="entr" presetSubtype="4" fill="hold" grpId="0" nodeType="afterEffect">
                                  <p:stCondLst>
                                    <p:cond delay="0"/>
                                  </p:stCondLst>
                                  <p:childTnLst>
                                    <p:set>
                                      <p:cBhvr>
                                        <p:cTn id="227" dur="1" fill="hold">
                                          <p:stCondLst>
                                            <p:cond delay="0"/>
                                          </p:stCondLst>
                                        </p:cTn>
                                        <p:tgtEl>
                                          <p:spTgt spid="65"/>
                                        </p:tgtEl>
                                        <p:attrNameLst>
                                          <p:attrName>style.visibility</p:attrName>
                                        </p:attrNameLst>
                                      </p:cBhvr>
                                      <p:to>
                                        <p:strVal val="visible"/>
                                      </p:to>
                                    </p:set>
                                    <p:animEffect transition="in" filter="wipe(down)">
                                      <p:cBhvr>
                                        <p:cTn id="228" dur="1000"/>
                                        <p:tgtEl>
                                          <p:spTgt spid="65"/>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41"/>
                                        </p:tgtEl>
                                        <p:attrNameLst>
                                          <p:attrName>style.visibility</p:attrName>
                                        </p:attrNameLst>
                                      </p:cBhvr>
                                      <p:to>
                                        <p:strVal val="visible"/>
                                      </p:to>
                                    </p:set>
                                    <p:animEffect transition="in" filter="wipe(left)">
                                      <p:cBhvr>
                                        <p:cTn id="233" dur="1000"/>
                                        <p:tgtEl>
                                          <p:spTgt spid="41"/>
                                        </p:tgtEl>
                                      </p:cBhvr>
                                    </p:animEffect>
                                  </p:childTnLst>
                                </p:cTn>
                              </p:par>
                            </p:childTnLst>
                          </p:cTn>
                        </p:par>
                        <p:par>
                          <p:cTn id="234" fill="hold">
                            <p:stCondLst>
                              <p:cond delay="1000"/>
                            </p:stCondLst>
                            <p:childTnLst>
                              <p:par>
                                <p:cTn id="235" presetID="22" presetClass="entr" presetSubtype="8" fill="hold" grpId="0" nodeType="afterEffect">
                                  <p:stCondLst>
                                    <p:cond delay="0"/>
                                  </p:stCondLst>
                                  <p:childTnLst>
                                    <p:set>
                                      <p:cBhvr>
                                        <p:cTn id="236" dur="1" fill="hold">
                                          <p:stCondLst>
                                            <p:cond delay="0"/>
                                          </p:stCondLst>
                                        </p:cTn>
                                        <p:tgtEl>
                                          <p:spTgt spid="29"/>
                                        </p:tgtEl>
                                        <p:attrNameLst>
                                          <p:attrName>style.visibility</p:attrName>
                                        </p:attrNameLst>
                                      </p:cBhvr>
                                      <p:to>
                                        <p:strVal val="visible"/>
                                      </p:to>
                                    </p:set>
                                    <p:animEffect transition="in" filter="wipe(left)">
                                      <p:cBhvr>
                                        <p:cTn id="237" dur="1000"/>
                                        <p:tgtEl>
                                          <p:spTgt spid="29"/>
                                        </p:tgtEl>
                                      </p:cBhvr>
                                    </p:animEffect>
                                  </p:childTnLst>
                                </p:cTn>
                              </p:par>
                            </p:childTnLst>
                          </p:cTn>
                        </p:par>
                        <p:par>
                          <p:cTn id="238" fill="hold">
                            <p:stCondLst>
                              <p:cond delay="2000"/>
                            </p:stCondLst>
                            <p:childTnLst>
                              <p:par>
                                <p:cTn id="239" presetID="22" presetClass="entr" presetSubtype="8" fill="hold" grpId="0" nodeType="afterEffect">
                                  <p:stCondLst>
                                    <p:cond delay="0"/>
                                  </p:stCondLst>
                                  <p:childTnLst>
                                    <p:set>
                                      <p:cBhvr>
                                        <p:cTn id="240" dur="1" fill="hold">
                                          <p:stCondLst>
                                            <p:cond delay="0"/>
                                          </p:stCondLst>
                                        </p:cTn>
                                        <p:tgtEl>
                                          <p:spTgt spid="42"/>
                                        </p:tgtEl>
                                        <p:attrNameLst>
                                          <p:attrName>style.visibility</p:attrName>
                                        </p:attrNameLst>
                                      </p:cBhvr>
                                      <p:to>
                                        <p:strVal val="visible"/>
                                      </p:to>
                                    </p:set>
                                    <p:animEffect transition="in" filter="wipe(left)">
                                      <p:cBhvr>
                                        <p:cTn id="241" dur="1000"/>
                                        <p:tgtEl>
                                          <p:spTgt spid="42"/>
                                        </p:tgtEl>
                                      </p:cBhvr>
                                    </p:animEffect>
                                  </p:childTnLst>
                                </p:cTn>
                              </p:par>
                            </p:childTnLst>
                          </p:cTn>
                        </p:par>
                        <p:par>
                          <p:cTn id="242" fill="hold">
                            <p:stCondLst>
                              <p:cond delay="3000"/>
                            </p:stCondLst>
                            <p:childTnLst>
                              <p:par>
                                <p:cTn id="243" presetID="22" presetClass="entr" presetSubtype="8" fill="hold" grpId="0" nodeType="afterEffect">
                                  <p:stCondLst>
                                    <p:cond delay="0"/>
                                  </p:stCondLst>
                                  <p:childTnLst>
                                    <p:set>
                                      <p:cBhvr>
                                        <p:cTn id="244" dur="1" fill="hold">
                                          <p:stCondLst>
                                            <p:cond delay="0"/>
                                          </p:stCondLst>
                                        </p:cTn>
                                        <p:tgtEl>
                                          <p:spTgt spid="27"/>
                                        </p:tgtEl>
                                        <p:attrNameLst>
                                          <p:attrName>style.visibility</p:attrName>
                                        </p:attrNameLst>
                                      </p:cBhvr>
                                      <p:to>
                                        <p:strVal val="visible"/>
                                      </p:to>
                                    </p:set>
                                    <p:animEffect transition="in" filter="wipe(left)">
                                      <p:cBhvr>
                                        <p:cTn id="245" dur="1000"/>
                                        <p:tgtEl>
                                          <p:spTgt spid="27"/>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1" fill="hold" grpId="0" nodeType="clickEffect">
                                  <p:stCondLst>
                                    <p:cond delay="0"/>
                                  </p:stCondLst>
                                  <p:childTnLst>
                                    <p:set>
                                      <p:cBhvr>
                                        <p:cTn id="249" dur="1" fill="hold">
                                          <p:stCondLst>
                                            <p:cond delay="0"/>
                                          </p:stCondLst>
                                        </p:cTn>
                                        <p:tgtEl>
                                          <p:spTgt spid="69"/>
                                        </p:tgtEl>
                                        <p:attrNameLst>
                                          <p:attrName>style.visibility</p:attrName>
                                        </p:attrNameLst>
                                      </p:cBhvr>
                                      <p:to>
                                        <p:strVal val="visible"/>
                                      </p:to>
                                    </p:set>
                                    <p:animEffect transition="in" filter="wipe(up)">
                                      <p:cBhvr>
                                        <p:cTn id="250" dur="1000"/>
                                        <p:tgtEl>
                                          <p:spTgt spid="69"/>
                                        </p:tgtEl>
                                      </p:cBhvr>
                                    </p:animEffect>
                                  </p:childTnLst>
                                </p:cTn>
                              </p:par>
                            </p:childTnLst>
                          </p:cTn>
                        </p:par>
                        <p:par>
                          <p:cTn id="251" fill="hold">
                            <p:stCondLst>
                              <p:cond delay="1000"/>
                            </p:stCondLst>
                            <p:childTnLst>
                              <p:par>
                                <p:cTn id="252" presetID="22" presetClass="entr" presetSubtype="1" fill="hold" grpId="0" nodeType="afterEffect">
                                  <p:stCondLst>
                                    <p:cond delay="0"/>
                                  </p:stCondLst>
                                  <p:childTnLst>
                                    <p:set>
                                      <p:cBhvr>
                                        <p:cTn id="253" dur="1" fill="hold">
                                          <p:stCondLst>
                                            <p:cond delay="0"/>
                                          </p:stCondLst>
                                        </p:cTn>
                                        <p:tgtEl>
                                          <p:spTgt spid="70"/>
                                        </p:tgtEl>
                                        <p:attrNameLst>
                                          <p:attrName>style.visibility</p:attrName>
                                        </p:attrNameLst>
                                      </p:cBhvr>
                                      <p:to>
                                        <p:strVal val="visible"/>
                                      </p:to>
                                    </p:set>
                                    <p:animEffect transition="in" filter="wipe(up)">
                                      <p:cBhvr>
                                        <p:cTn id="254" dur="1000"/>
                                        <p:tgtEl>
                                          <p:spTgt spid="70"/>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2" fill="hold" grpId="0" nodeType="clickEffect">
                                  <p:stCondLst>
                                    <p:cond delay="0"/>
                                  </p:stCondLst>
                                  <p:childTnLst>
                                    <p:set>
                                      <p:cBhvr>
                                        <p:cTn id="258" dur="1" fill="hold">
                                          <p:stCondLst>
                                            <p:cond delay="0"/>
                                          </p:stCondLst>
                                        </p:cTn>
                                        <p:tgtEl>
                                          <p:spTgt spid="35"/>
                                        </p:tgtEl>
                                        <p:attrNameLst>
                                          <p:attrName>style.visibility</p:attrName>
                                        </p:attrNameLst>
                                      </p:cBhvr>
                                      <p:to>
                                        <p:strVal val="visible"/>
                                      </p:to>
                                    </p:set>
                                    <p:animEffect transition="in" filter="wipe(right)">
                                      <p:cBhvr>
                                        <p:cTn id="259" dur="1000"/>
                                        <p:tgtEl>
                                          <p:spTgt spid="35"/>
                                        </p:tgtEl>
                                      </p:cBhvr>
                                    </p:animEffect>
                                  </p:childTnLst>
                                </p:cTn>
                              </p:par>
                            </p:childTnLst>
                          </p:cTn>
                        </p:par>
                        <p:par>
                          <p:cTn id="260" fill="hold">
                            <p:stCondLst>
                              <p:cond delay="1000"/>
                            </p:stCondLst>
                            <p:childTnLst>
                              <p:par>
                                <p:cTn id="261" presetID="22" presetClass="entr" presetSubtype="1" fill="hold" grpId="0" nodeType="afterEffect">
                                  <p:stCondLst>
                                    <p:cond delay="0"/>
                                  </p:stCondLst>
                                  <p:childTnLst>
                                    <p:set>
                                      <p:cBhvr>
                                        <p:cTn id="262" dur="1" fill="hold">
                                          <p:stCondLst>
                                            <p:cond delay="0"/>
                                          </p:stCondLst>
                                        </p:cTn>
                                        <p:tgtEl>
                                          <p:spTgt spid="36"/>
                                        </p:tgtEl>
                                        <p:attrNameLst>
                                          <p:attrName>style.visibility</p:attrName>
                                        </p:attrNameLst>
                                      </p:cBhvr>
                                      <p:to>
                                        <p:strVal val="visible"/>
                                      </p:to>
                                    </p:set>
                                    <p:animEffect transition="in" filter="wipe(up)">
                                      <p:cBhvr>
                                        <p:cTn id="263" dur="1000"/>
                                        <p:tgtEl>
                                          <p:spTgt spid="36"/>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4" fill="hold" grpId="0" nodeType="clickEffect">
                                  <p:stCondLst>
                                    <p:cond delay="0"/>
                                  </p:stCondLst>
                                  <p:childTnLst>
                                    <p:set>
                                      <p:cBhvr>
                                        <p:cTn id="267" dur="1" fill="hold">
                                          <p:stCondLst>
                                            <p:cond delay="0"/>
                                          </p:stCondLst>
                                        </p:cTn>
                                        <p:tgtEl>
                                          <p:spTgt spid="54"/>
                                        </p:tgtEl>
                                        <p:attrNameLst>
                                          <p:attrName>style.visibility</p:attrName>
                                        </p:attrNameLst>
                                      </p:cBhvr>
                                      <p:to>
                                        <p:strVal val="visible"/>
                                      </p:to>
                                    </p:set>
                                    <p:animEffect transition="in" filter="wipe(down)">
                                      <p:cBhvr>
                                        <p:cTn id="268" dur="1000"/>
                                        <p:tgtEl>
                                          <p:spTgt spid="54"/>
                                        </p:tgtEl>
                                      </p:cBhvr>
                                    </p:animEffect>
                                  </p:childTnLst>
                                </p:cTn>
                              </p:par>
                            </p:childTnLst>
                          </p:cTn>
                        </p:par>
                        <p:par>
                          <p:cTn id="269" fill="hold">
                            <p:stCondLst>
                              <p:cond delay="1000"/>
                            </p:stCondLst>
                            <p:childTnLst>
                              <p:par>
                                <p:cTn id="270" presetID="22" presetClass="entr" presetSubtype="8" fill="hold" grpId="0" nodeType="afterEffect">
                                  <p:stCondLst>
                                    <p:cond delay="0"/>
                                  </p:stCondLst>
                                  <p:childTnLst>
                                    <p:set>
                                      <p:cBhvr>
                                        <p:cTn id="271" dur="1" fill="hold">
                                          <p:stCondLst>
                                            <p:cond delay="0"/>
                                          </p:stCondLst>
                                        </p:cTn>
                                        <p:tgtEl>
                                          <p:spTgt spid="55"/>
                                        </p:tgtEl>
                                        <p:attrNameLst>
                                          <p:attrName>style.visibility</p:attrName>
                                        </p:attrNameLst>
                                      </p:cBhvr>
                                      <p:to>
                                        <p:strVal val="visible"/>
                                      </p:to>
                                    </p:set>
                                    <p:animEffect transition="in" filter="wipe(left)">
                                      <p:cBhvr>
                                        <p:cTn id="272" dur="1000"/>
                                        <p:tgtEl>
                                          <p:spTgt spid="55"/>
                                        </p:tgtEl>
                                      </p:cBhvr>
                                    </p:animEffect>
                                  </p:childTnLst>
                                </p:cTn>
                              </p:par>
                            </p:childTnLst>
                          </p:cTn>
                        </p:par>
                        <p:par>
                          <p:cTn id="273" fill="hold">
                            <p:stCondLst>
                              <p:cond delay="2000"/>
                            </p:stCondLst>
                            <p:childTnLst>
                              <p:par>
                                <p:cTn id="274" presetID="22" presetClass="entr" presetSubtype="1" fill="hold" grpId="0" nodeType="afterEffect">
                                  <p:stCondLst>
                                    <p:cond delay="0"/>
                                  </p:stCondLst>
                                  <p:childTnLst>
                                    <p:set>
                                      <p:cBhvr>
                                        <p:cTn id="275" dur="1" fill="hold">
                                          <p:stCondLst>
                                            <p:cond delay="0"/>
                                          </p:stCondLst>
                                        </p:cTn>
                                        <p:tgtEl>
                                          <p:spTgt spid="56"/>
                                        </p:tgtEl>
                                        <p:attrNameLst>
                                          <p:attrName>style.visibility</p:attrName>
                                        </p:attrNameLst>
                                      </p:cBhvr>
                                      <p:to>
                                        <p:strVal val="visible"/>
                                      </p:to>
                                    </p:set>
                                    <p:animEffect transition="in" filter="wipe(up)">
                                      <p:cBhvr>
                                        <p:cTn id="276" dur="1000"/>
                                        <p:tgtEl>
                                          <p:spTgt spid="56"/>
                                        </p:tgtEl>
                                      </p:cBhvr>
                                    </p:animEffect>
                                  </p:childTnLst>
                                </p:cTn>
                              </p:par>
                            </p:childTnLst>
                          </p:cTn>
                        </p:par>
                        <p:par>
                          <p:cTn id="277" fill="hold">
                            <p:stCondLst>
                              <p:cond delay="3000"/>
                            </p:stCondLst>
                            <p:childTnLst>
                              <p:par>
                                <p:cTn id="278" presetID="22" presetClass="entr" presetSubtype="2" fill="hold" grpId="0" nodeType="afterEffect">
                                  <p:stCondLst>
                                    <p:cond delay="0"/>
                                  </p:stCondLst>
                                  <p:childTnLst>
                                    <p:set>
                                      <p:cBhvr>
                                        <p:cTn id="279" dur="1" fill="hold">
                                          <p:stCondLst>
                                            <p:cond delay="0"/>
                                          </p:stCondLst>
                                        </p:cTn>
                                        <p:tgtEl>
                                          <p:spTgt spid="57"/>
                                        </p:tgtEl>
                                        <p:attrNameLst>
                                          <p:attrName>style.visibility</p:attrName>
                                        </p:attrNameLst>
                                      </p:cBhvr>
                                      <p:to>
                                        <p:strVal val="visible"/>
                                      </p:to>
                                    </p:set>
                                    <p:animEffect transition="in" filter="wipe(right)">
                                      <p:cBhvr>
                                        <p:cTn id="280" dur="1000"/>
                                        <p:tgtEl>
                                          <p:spTgt spid="57"/>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2" fill="hold" grpId="0" nodeType="clickEffect">
                                  <p:stCondLst>
                                    <p:cond delay="0"/>
                                  </p:stCondLst>
                                  <p:childTnLst>
                                    <p:set>
                                      <p:cBhvr>
                                        <p:cTn id="284" dur="1" fill="hold">
                                          <p:stCondLst>
                                            <p:cond delay="0"/>
                                          </p:stCondLst>
                                        </p:cTn>
                                        <p:tgtEl>
                                          <p:spTgt spid="37"/>
                                        </p:tgtEl>
                                        <p:attrNameLst>
                                          <p:attrName>style.visibility</p:attrName>
                                        </p:attrNameLst>
                                      </p:cBhvr>
                                      <p:to>
                                        <p:strVal val="visible"/>
                                      </p:to>
                                    </p:set>
                                    <p:animEffect transition="in" filter="wipe(right)">
                                      <p:cBhvr>
                                        <p:cTn id="285" dur="1000"/>
                                        <p:tgtEl>
                                          <p:spTgt spid="37"/>
                                        </p:tgtEl>
                                      </p:cBhvr>
                                    </p:animEffect>
                                  </p:childTnLst>
                                </p:cTn>
                              </p:par>
                            </p:childTnLst>
                          </p:cTn>
                        </p:par>
                        <p:par>
                          <p:cTn id="286" fill="hold">
                            <p:stCondLst>
                              <p:cond delay="1000"/>
                            </p:stCondLst>
                            <p:childTnLst>
                              <p:par>
                                <p:cTn id="287" presetID="22" presetClass="entr" presetSubtype="1" fill="hold" grpId="0" nodeType="afterEffect">
                                  <p:stCondLst>
                                    <p:cond delay="0"/>
                                  </p:stCondLst>
                                  <p:childTnLst>
                                    <p:set>
                                      <p:cBhvr>
                                        <p:cTn id="288" dur="1" fill="hold">
                                          <p:stCondLst>
                                            <p:cond delay="0"/>
                                          </p:stCondLst>
                                        </p:cTn>
                                        <p:tgtEl>
                                          <p:spTgt spid="38"/>
                                        </p:tgtEl>
                                        <p:attrNameLst>
                                          <p:attrName>style.visibility</p:attrName>
                                        </p:attrNameLst>
                                      </p:cBhvr>
                                      <p:to>
                                        <p:strVal val="visible"/>
                                      </p:to>
                                    </p:set>
                                    <p:animEffect transition="in" filter="wipe(up)">
                                      <p:cBhvr>
                                        <p:cTn id="289" dur="1000"/>
                                        <p:tgtEl>
                                          <p:spTgt spid="38"/>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2" fill="hold" grpId="0" nodeType="clickEffect">
                                  <p:stCondLst>
                                    <p:cond delay="0"/>
                                  </p:stCondLst>
                                  <p:childTnLst>
                                    <p:set>
                                      <p:cBhvr>
                                        <p:cTn id="293" dur="1" fill="hold">
                                          <p:stCondLst>
                                            <p:cond delay="0"/>
                                          </p:stCondLst>
                                        </p:cTn>
                                        <p:tgtEl>
                                          <p:spTgt spid="39"/>
                                        </p:tgtEl>
                                        <p:attrNameLst>
                                          <p:attrName>style.visibility</p:attrName>
                                        </p:attrNameLst>
                                      </p:cBhvr>
                                      <p:to>
                                        <p:strVal val="visible"/>
                                      </p:to>
                                    </p:set>
                                    <p:animEffect transition="in" filter="wipe(right)">
                                      <p:cBhvr>
                                        <p:cTn id="294" dur="1000"/>
                                        <p:tgtEl>
                                          <p:spTgt spid="39"/>
                                        </p:tgtEl>
                                      </p:cBhvr>
                                    </p:animEffect>
                                  </p:childTnLst>
                                </p:cTn>
                              </p:par>
                            </p:childTnLst>
                          </p:cTn>
                        </p:par>
                        <p:par>
                          <p:cTn id="295" fill="hold">
                            <p:stCondLst>
                              <p:cond delay="1000"/>
                            </p:stCondLst>
                            <p:childTnLst>
                              <p:par>
                                <p:cTn id="296" presetID="22" presetClass="entr" presetSubtype="1" fill="hold" grpId="0" nodeType="afterEffect">
                                  <p:stCondLst>
                                    <p:cond delay="0"/>
                                  </p:stCondLst>
                                  <p:childTnLst>
                                    <p:set>
                                      <p:cBhvr>
                                        <p:cTn id="297" dur="1" fill="hold">
                                          <p:stCondLst>
                                            <p:cond delay="0"/>
                                          </p:stCondLst>
                                        </p:cTn>
                                        <p:tgtEl>
                                          <p:spTgt spid="40"/>
                                        </p:tgtEl>
                                        <p:attrNameLst>
                                          <p:attrName>style.visibility</p:attrName>
                                        </p:attrNameLst>
                                      </p:cBhvr>
                                      <p:to>
                                        <p:strVal val="visible"/>
                                      </p:to>
                                    </p:set>
                                    <p:animEffect transition="in" filter="wipe(up)">
                                      <p:cBhvr>
                                        <p:cTn id="298" dur="1000"/>
                                        <p:tgtEl>
                                          <p:spTgt spid="40"/>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2" fill="hold" grpId="0" nodeType="clickEffect">
                                  <p:stCondLst>
                                    <p:cond delay="0"/>
                                  </p:stCondLst>
                                  <p:childTnLst>
                                    <p:set>
                                      <p:cBhvr>
                                        <p:cTn id="302" dur="1" fill="hold">
                                          <p:stCondLst>
                                            <p:cond delay="0"/>
                                          </p:stCondLst>
                                        </p:cTn>
                                        <p:tgtEl>
                                          <p:spTgt spid="51"/>
                                        </p:tgtEl>
                                        <p:attrNameLst>
                                          <p:attrName>style.visibility</p:attrName>
                                        </p:attrNameLst>
                                      </p:cBhvr>
                                      <p:to>
                                        <p:strVal val="visible"/>
                                      </p:to>
                                    </p:set>
                                    <p:animEffect transition="in" filter="wipe(right)">
                                      <p:cBhvr>
                                        <p:cTn id="303" dur="1000"/>
                                        <p:tgtEl>
                                          <p:spTgt spid="51"/>
                                        </p:tgtEl>
                                      </p:cBhvr>
                                    </p:animEffect>
                                  </p:childTnLst>
                                </p:cTn>
                              </p:par>
                            </p:childTnLst>
                          </p:cTn>
                        </p:par>
                        <p:par>
                          <p:cTn id="304" fill="hold">
                            <p:stCondLst>
                              <p:cond delay="1000"/>
                            </p:stCondLst>
                            <p:childTnLst>
                              <p:par>
                                <p:cTn id="305" presetID="22" presetClass="entr" presetSubtype="2" fill="hold" grpId="0" nodeType="afterEffect">
                                  <p:stCondLst>
                                    <p:cond delay="0"/>
                                  </p:stCondLst>
                                  <p:childTnLst>
                                    <p:set>
                                      <p:cBhvr>
                                        <p:cTn id="306" dur="1" fill="hold">
                                          <p:stCondLst>
                                            <p:cond delay="0"/>
                                          </p:stCondLst>
                                        </p:cTn>
                                        <p:tgtEl>
                                          <p:spTgt spid="52"/>
                                        </p:tgtEl>
                                        <p:attrNameLst>
                                          <p:attrName>style.visibility</p:attrName>
                                        </p:attrNameLst>
                                      </p:cBhvr>
                                      <p:to>
                                        <p:strVal val="visible"/>
                                      </p:to>
                                    </p:set>
                                    <p:animEffect transition="in" filter="wipe(right)">
                                      <p:cBhvr>
                                        <p:cTn id="307" dur="1000"/>
                                        <p:tgtEl>
                                          <p:spTgt spid="52"/>
                                        </p:tgtEl>
                                      </p:cBhvr>
                                    </p:animEffect>
                                  </p:childTnLst>
                                </p:cTn>
                              </p:par>
                            </p:childTnLst>
                          </p:cTn>
                        </p:par>
                        <p:par>
                          <p:cTn id="308" fill="hold">
                            <p:stCondLst>
                              <p:cond delay="2000"/>
                            </p:stCondLst>
                            <p:childTnLst>
                              <p:par>
                                <p:cTn id="309" presetID="22" presetClass="entr" presetSubtype="2" fill="hold" grpId="0" nodeType="afterEffect">
                                  <p:stCondLst>
                                    <p:cond delay="0"/>
                                  </p:stCondLst>
                                  <p:childTnLst>
                                    <p:set>
                                      <p:cBhvr>
                                        <p:cTn id="310" dur="1" fill="hold">
                                          <p:stCondLst>
                                            <p:cond delay="0"/>
                                          </p:stCondLst>
                                        </p:cTn>
                                        <p:tgtEl>
                                          <p:spTgt spid="53"/>
                                        </p:tgtEl>
                                        <p:attrNameLst>
                                          <p:attrName>style.visibility</p:attrName>
                                        </p:attrNameLst>
                                      </p:cBhvr>
                                      <p:to>
                                        <p:strVal val="visible"/>
                                      </p:to>
                                    </p:set>
                                    <p:animEffect transition="in" filter="wipe(right)">
                                      <p:cBhvr>
                                        <p:cTn id="311" dur="1000"/>
                                        <p:tgtEl>
                                          <p:spTgt spid="53"/>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2" fill="hold" grpId="0" nodeType="clickEffect">
                                  <p:stCondLst>
                                    <p:cond delay="0"/>
                                  </p:stCondLst>
                                  <p:childTnLst>
                                    <p:set>
                                      <p:cBhvr>
                                        <p:cTn id="315" dur="1" fill="hold">
                                          <p:stCondLst>
                                            <p:cond delay="0"/>
                                          </p:stCondLst>
                                        </p:cTn>
                                        <p:tgtEl>
                                          <p:spTgt spid="58"/>
                                        </p:tgtEl>
                                        <p:attrNameLst>
                                          <p:attrName>style.visibility</p:attrName>
                                        </p:attrNameLst>
                                      </p:cBhvr>
                                      <p:to>
                                        <p:strVal val="visible"/>
                                      </p:to>
                                    </p:set>
                                    <p:animEffect transition="in" filter="wipe(right)">
                                      <p:cBhvr>
                                        <p:cTn id="316" dur="1000"/>
                                        <p:tgtEl>
                                          <p:spTgt spid="58"/>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59"/>
                                        </p:tgtEl>
                                        <p:attrNameLst>
                                          <p:attrName>style.visibility</p:attrName>
                                        </p:attrNameLst>
                                      </p:cBhvr>
                                      <p:to>
                                        <p:strVal val="visible"/>
                                      </p:to>
                                    </p:set>
                                    <p:animEffect transition="in" filter="wipe(down)">
                                      <p:cBhvr>
                                        <p:cTn id="321" dur="1000"/>
                                        <p:tgtEl>
                                          <p:spTgt spid="59"/>
                                        </p:tgtEl>
                                      </p:cBhvr>
                                    </p:animEffect>
                                  </p:childTnLst>
                                </p:cTn>
                              </p:par>
                            </p:childTnLst>
                          </p:cTn>
                        </p:par>
                        <p:par>
                          <p:cTn id="322" fill="hold">
                            <p:stCondLst>
                              <p:cond delay="1000"/>
                            </p:stCondLst>
                            <p:childTnLst>
                              <p:par>
                                <p:cTn id="323" presetID="22" presetClass="entr" presetSubtype="8" fill="hold" grpId="0" nodeType="afterEffect">
                                  <p:stCondLst>
                                    <p:cond delay="0"/>
                                  </p:stCondLst>
                                  <p:childTnLst>
                                    <p:set>
                                      <p:cBhvr>
                                        <p:cTn id="324" dur="1" fill="hold">
                                          <p:stCondLst>
                                            <p:cond delay="0"/>
                                          </p:stCondLst>
                                        </p:cTn>
                                        <p:tgtEl>
                                          <p:spTgt spid="60"/>
                                        </p:tgtEl>
                                        <p:attrNameLst>
                                          <p:attrName>style.visibility</p:attrName>
                                        </p:attrNameLst>
                                      </p:cBhvr>
                                      <p:to>
                                        <p:strVal val="visible"/>
                                      </p:to>
                                    </p:set>
                                    <p:animEffect transition="in" filter="wipe(left)">
                                      <p:cBhvr>
                                        <p:cTn id="325" dur="1000"/>
                                        <p:tgtEl>
                                          <p:spTgt spid="60"/>
                                        </p:tgtEl>
                                      </p:cBhvr>
                                    </p:animEffect>
                                  </p:childTnLst>
                                </p:cTn>
                              </p:par>
                            </p:childTnLst>
                          </p:cTn>
                        </p:par>
                        <p:par>
                          <p:cTn id="326" fill="hold">
                            <p:stCondLst>
                              <p:cond delay="2000"/>
                            </p:stCondLst>
                            <p:childTnLst>
                              <p:par>
                                <p:cTn id="327" presetID="22" presetClass="entr" presetSubtype="1" fill="hold" grpId="0" nodeType="afterEffect">
                                  <p:stCondLst>
                                    <p:cond delay="0"/>
                                  </p:stCondLst>
                                  <p:childTnLst>
                                    <p:set>
                                      <p:cBhvr>
                                        <p:cTn id="328" dur="1" fill="hold">
                                          <p:stCondLst>
                                            <p:cond delay="0"/>
                                          </p:stCondLst>
                                        </p:cTn>
                                        <p:tgtEl>
                                          <p:spTgt spid="61"/>
                                        </p:tgtEl>
                                        <p:attrNameLst>
                                          <p:attrName>style.visibility</p:attrName>
                                        </p:attrNameLst>
                                      </p:cBhvr>
                                      <p:to>
                                        <p:strVal val="visible"/>
                                      </p:to>
                                    </p:set>
                                    <p:animEffect transition="in" filter="wipe(up)">
                                      <p:cBhvr>
                                        <p:cTn id="329" dur="1000"/>
                                        <p:tgtEl>
                                          <p:spTgt spid="61"/>
                                        </p:tgtEl>
                                      </p:cBhvr>
                                    </p:animEffect>
                                  </p:childTnLst>
                                </p:cTn>
                              </p:par>
                            </p:childTnLst>
                          </p:cTn>
                        </p:par>
                        <p:par>
                          <p:cTn id="330" fill="hold">
                            <p:stCondLst>
                              <p:cond delay="3000"/>
                            </p:stCondLst>
                            <p:childTnLst>
                              <p:par>
                                <p:cTn id="331" presetID="22" presetClass="entr" presetSubtype="2" fill="hold" grpId="0" nodeType="afterEffect">
                                  <p:stCondLst>
                                    <p:cond delay="0"/>
                                  </p:stCondLst>
                                  <p:childTnLst>
                                    <p:set>
                                      <p:cBhvr>
                                        <p:cTn id="332" dur="1" fill="hold">
                                          <p:stCondLst>
                                            <p:cond delay="0"/>
                                          </p:stCondLst>
                                        </p:cTn>
                                        <p:tgtEl>
                                          <p:spTgt spid="62"/>
                                        </p:tgtEl>
                                        <p:attrNameLst>
                                          <p:attrName>style.visibility</p:attrName>
                                        </p:attrNameLst>
                                      </p:cBhvr>
                                      <p:to>
                                        <p:strVal val="visible"/>
                                      </p:to>
                                    </p:set>
                                    <p:animEffect transition="in" filter="wipe(right)">
                                      <p:cBhvr>
                                        <p:cTn id="333" dur="1000"/>
                                        <p:tgtEl>
                                          <p:spTgt spid="62"/>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1" fill="hold" grpId="0" nodeType="clickEffect">
                                  <p:stCondLst>
                                    <p:cond delay="0"/>
                                  </p:stCondLst>
                                  <p:childTnLst>
                                    <p:set>
                                      <p:cBhvr>
                                        <p:cTn id="337" dur="1" fill="hold">
                                          <p:stCondLst>
                                            <p:cond delay="0"/>
                                          </p:stCondLst>
                                        </p:cTn>
                                        <p:tgtEl>
                                          <p:spTgt spid="74"/>
                                        </p:tgtEl>
                                        <p:attrNameLst>
                                          <p:attrName>style.visibility</p:attrName>
                                        </p:attrNameLst>
                                      </p:cBhvr>
                                      <p:to>
                                        <p:strVal val="visible"/>
                                      </p:to>
                                    </p:set>
                                    <p:animEffect transition="in" filter="wipe(up)">
                                      <p:cBhvr>
                                        <p:cTn id="338" dur="1000"/>
                                        <p:tgtEl>
                                          <p:spTgt spid="74"/>
                                        </p:tgtEl>
                                      </p:cBhvr>
                                    </p:animEffect>
                                  </p:childTnLst>
                                </p:cTn>
                              </p:par>
                            </p:childTnLst>
                          </p:cTn>
                        </p:par>
                        <p:par>
                          <p:cTn id="339" fill="hold">
                            <p:stCondLst>
                              <p:cond delay="1000"/>
                            </p:stCondLst>
                            <p:childTnLst>
                              <p:par>
                                <p:cTn id="340" presetID="22" presetClass="entr" presetSubtype="1" fill="hold" grpId="0" nodeType="afterEffect">
                                  <p:stCondLst>
                                    <p:cond delay="0"/>
                                  </p:stCondLst>
                                  <p:childTnLst>
                                    <p:set>
                                      <p:cBhvr>
                                        <p:cTn id="341" dur="1" fill="hold">
                                          <p:stCondLst>
                                            <p:cond delay="0"/>
                                          </p:stCondLst>
                                        </p:cTn>
                                        <p:tgtEl>
                                          <p:spTgt spid="75"/>
                                        </p:tgtEl>
                                        <p:attrNameLst>
                                          <p:attrName>style.visibility</p:attrName>
                                        </p:attrNameLst>
                                      </p:cBhvr>
                                      <p:to>
                                        <p:strVal val="visible"/>
                                      </p:to>
                                    </p:set>
                                    <p:animEffect transition="in" filter="wipe(up)">
                                      <p:cBhvr>
                                        <p:cTn id="342" dur="1000"/>
                                        <p:tgtEl>
                                          <p:spTgt spid="75"/>
                                        </p:tgtEl>
                                      </p:cBhvr>
                                    </p:animEffect>
                                  </p:childTnLst>
                                </p:cTn>
                              </p:par>
                            </p:childTnLst>
                          </p:cTn>
                        </p:par>
                        <p:par>
                          <p:cTn id="343" fill="hold">
                            <p:stCondLst>
                              <p:cond delay="2000"/>
                            </p:stCondLst>
                            <p:childTnLst>
                              <p:par>
                                <p:cTn id="344" presetID="22" presetClass="entr" presetSubtype="1" fill="hold" grpId="0" nodeType="afterEffect">
                                  <p:stCondLst>
                                    <p:cond delay="0"/>
                                  </p:stCondLst>
                                  <p:childTnLst>
                                    <p:set>
                                      <p:cBhvr>
                                        <p:cTn id="345" dur="1" fill="hold">
                                          <p:stCondLst>
                                            <p:cond delay="0"/>
                                          </p:stCondLst>
                                        </p:cTn>
                                        <p:tgtEl>
                                          <p:spTgt spid="76"/>
                                        </p:tgtEl>
                                        <p:attrNameLst>
                                          <p:attrName>style.visibility</p:attrName>
                                        </p:attrNameLst>
                                      </p:cBhvr>
                                      <p:to>
                                        <p:strVal val="visible"/>
                                      </p:to>
                                    </p:set>
                                    <p:animEffect transition="in" filter="wipe(up)">
                                      <p:cBhvr>
                                        <p:cTn id="346" dur="1000"/>
                                        <p:tgtEl>
                                          <p:spTgt spid="76"/>
                                        </p:tgtEl>
                                      </p:cBhvr>
                                    </p:animEffect>
                                  </p:childTnLst>
                                </p:cTn>
                              </p:par>
                            </p:childTnLst>
                          </p:cTn>
                        </p:par>
                        <p:par>
                          <p:cTn id="347" fill="hold">
                            <p:stCondLst>
                              <p:cond delay="3000"/>
                            </p:stCondLst>
                            <p:childTnLst>
                              <p:par>
                                <p:cTn id="348" presetID="22" presetClass="entr" presetSubtype="1" fill="hold" grpId="0" nodeType="afterEffect">
                                  <p:stCondLst>
                                    <p:cond delay="0"/>
                                  </p:stCondLst>
                                  <p:childTnLst>
                                    <p:set>
                                      <p:cBhvr>
                                        <p:cTn id="349" dur="1" fill="hold">
                                          <p:stCondLst>
                                            <p:cond delay="0"/>
                                          </p:stCondLst>
                                        </p:cTn>
                                        <p:tgtEl>
                                          <p:spTgt spid="77"/>
                                        </p:tgtEl>
                                        <p:attrNameLst>
                                          <p:attrName>style.visibility</p:attrName>
                                        </p:attrNameLst>
                                      </p:cBhvr>
                                      <p:to>
                                        <p:strVal val="visible"/>
                                      </p:to>
                                    </p:set>
                                    <p:animEffect transition="in" filter="wipe(up)">
                                      <p:cBhvr>
                                        <p:cTn id="350"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166" grpId="0" animBg="1"/>
      <p:bldP spid="1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5</a:t>
            </a:r>
            <a:r>
              <a:rPr lang="en-US" sz="2000" dirty="0" smtClean="0"/>
              <a:t>) Translate the given solid object into 3 view orthographic drawing.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086" y="180212"/>
            <a:ext cx="6681714" cy="6562398"/>
          </a:xfrm>
          <a:prstGeom prst="rect">
            <a:avLst/>
          </a:prstGeom>
        </p:spPr>
      </p:pic>
    </p:spTree>
    <p:extLst>
      <p:ext uri="{BB962C8B-B14F-4D97-AF65-F5344CB8AC3E}">
        <p14:creationId xmlns:p14="http://schemas.microsoft.com/office/powerpoint/2010/main" val="584750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19" y="803137"/>
            <a:ext cx="6982203" cy="536527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6911"/>
            <a:ext cx="6463120" cy="5219318"/>
          </a:xfrm>
          <a:prstGeom prst="rect">
            <a:avLst/>
          </a:prstGeom>
        </p:spPr>
      </p:pic>
    </p:spTree>
    <p:extLst>
      <p:ext uri="{BB962C8B-B14F-4D97-AF65-F5344CB8AC3E}">
        <p14:creationId xmlns:p14="http://schemas.microsoft.com/office/powerpoint/2010/main" val="366623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3452813" y="755650"/>
            <a:ext cx="0" cy="5511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913188" y="625475"/>
            <a:ext cx="0" cy="5273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8245475" y="755650"/>
            <a:ext cx="0" cy="5143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2992438" y="755650"/>
            <a:ext cx="0" cy="5105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150812" y="3062288"/>
            <a:ext cx="9048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50812" y="3524250"/>
            <a:ext cx="8850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150812" y="5600700"/>
            <a:ext cx="8328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150812" y="2601913"/>
            <a:ext cx="87296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flipV="1">
            <a:off x="873125" y="481013"/>
            <a:ext cx="2579688" cy="258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3913188" y="477043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913188" y="4770438"/>
            <a:ext cx="1428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5341938" y="3524250"/>
            <a:ext cx="0" cy="1246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5341938" y="3524250"/>
            <a:ext cx="1474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5341938" y="4262438"/>
            <a:ext cx="1474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8245475" y="477043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6816725" y="4770438"/>
            <a:ext cx="1428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6816725" y="3524250"/>
            <a:ext cx="0" cy="1246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3913188" y="5600700"/>
            <a:ext cx="4332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5341938" y="525463"/>
            <a:ext cx="0" cy="2998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6816725" y="509588"/>
            <a:ext cx="0" cy="3014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3913188" y="847725"/>
            <a:ext cx="0" cy="1754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4927600"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4144963"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4743450"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3913188" y="847725"/>
            <a:ext cx="4332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8245475" y="847725"/>
            <a:ext cx="0" cy="1754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3913188" y="2601913"/>
            <a:ext cx="4332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6080125" y="215900"/>
            <a:ext cx="0" cy="6016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H="1">
            <a:off x="5187950" y="1724025"/>
            <a:ext cx="18240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H="1">
            <a:off x="5341938" y="1541463"/>
            <a:ext cx="1474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H="1">
            <a:off x="5341938" y="1909763"/>
            <a:ext cx="1474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p:cNvSpPr>
            <a:spLocks/>
          </p:cNvSpPr>
          <p:nvPr/>
        </p:nvSpPr>
        <p:spPr bwMode="auto">
          <a:xfrm>
            <a:off x="5619750" y="1263650"/>
            <a:ext cx="920750" cy="920750"/>
          </a:xfrm>
          <a:custGeom>
            <a:avLst/>
            <a:gdLst>
              <a:gd name="T0" fmla="*/ 1159 w 1161"/>
              <a:gd name="T1" fmla="*/ 533 h 1161"/>
              <a:gd name="T2" fmla="*/ 1144 w 1161"/>
              <a:gd name="T3" fmla="*/ 439 h 1161"/>
              <a:gd name="T4" fmla="*/ 1113 w 1161"/>
              <a:gd name="T5" fmla="*/ 351 h 1161"/>
              <a:gd name="T6" fmla="*/ 1069 w 1161"/>
              <a:gd name="T7" fmla="*/ 266 h 1161"/>
              <a:gd name="T8" fmla="*/ 1011 w 1161"/>
              <a:gd name="T9" fmla="*/ 191 h 1161"/>
              <a:gd name="T10" fmla="*/ 942 w 1161"/>
              <a:gd name="T11" fmla="*/ 127 h 1161"/>
              <a:gd name="T12" fmla="*/ 864 w 1161"/>
              <a:gd name="T13" fmla="*/ 73 h 1161"/>
              <a:gd name="T14" fmla="*/ 778 w 1161"/>
              <a:gd name="T15" fmla="*/ 35 h 1161"/>
              <a:gd name="T16" fmla="*/ 686 w 1161"/>
              <a:gd name="T17" fmla="*/ 9 h 1161"/>
              <a:gd name="T18" fmla="*/ 593 w 1161"/>
              <a:gd name="T19" fmla="*/ 0 h 1161"/>
              <a:gd name="T20" fmla="*/ 498 w 1161"/>
              <a:gd name="T21" fmla="*/ 6 h 1161"/>
              <a:gd name="T22" fmla="*/ 406 w 1161"/>
              <a:gd name="T23" fmla="*/ 28 h 1161"/>
              <a:gd name="T24" fmla="*/ 319 w 1161"/>
              <a:gd name="T25" fmla="*/ 63 h 1161"/>
              <a:gd name="T26" fmla="*/ 237 w 1161"/>
              <a:gd name="T27" fmla="*/ 112 h 1161"/>
              <a:gd name="T28" fmla="*/ 165 w 1161"/>
              <a:gd name="T29" fmla="*/ 175 h 1161"/>
              <a:gd name="T30" fmla="*/ 106 w 1161"/>
              <a:gd name="T31" fmla="*/ 247 h 1161"/>
              <a:gd name="T32" fmla="*/ 58 w 1161"/>
              <a:gd name="T33" fmla="*/ 329 h 1161"/>
              <a:gd name="T34" fmla="*/ 23 w 1161"/>
              <a:gd name="T35" fmla="*/ 416 h 1161"/>
              <a:gd name="T36" fmla="*/ 5 w 1161"/>
              <a:gd name="T37" fmla="*/ 510 h 1161"/>
              <a:gd name="T38" fmla="*/ 0 w 1161"/>
              <a:gd name="T39" fmla="*/ 603 h 1161"/>
              <a:gd name="T40" fmla="*/ 12 w 1161"/>
              <a:gd name="T41" fmla="*/ 698 h 1161"/>
              <a:gd name="T42" fmla="*/ 38 w 1161"/>
              <a:gd name="T43" fmla="*/ 789 h 1161"/>
              <a:gd name="T44" fmla="*/ 80 w 1161"/>
              <a:gd name="T45" fmla="*/ 874 h 1161"/>
              <a:gd name="T46" fmla="*/ 135 w 1161"/>
              <a:gd name="T47" fmla="*/ 951 h 1161"/>
              <a:gd name="T48" fmla="*/ 201 w 1161"/>
              <a:gd name="T49" fmla="*/ 1018 h 1161"/>
              <a:gd name="T50" fmla="*/ 277 w 1161"/>
              <a:gd name="T51" fmla="*/ 1075 h 1161"/>
              <a:gd name="T52" fmla="*/ 361 w 1161"/>
              <a:gd name="T53" fmla="*/ 1118 h 1161"/>
              <a:gd name="T54" fmla="*/ 452 w 1161"/>
              <a:gd name="T55" fmla="*/ 1145 h 1161"/>
              <a:gd name="T56" fmla="*/ 545 w 1161"/>
              <a:gd name="T57" fmla="*/ 1159 h 1161"/>
              <a:gd name="T58" fmla="*/ 640 w 1161"/>
              <a:gd name="T59" fmla="*/ 1158 h 1161"/>
              <a:gd name="T60" fmla="*/ 732 w 1161"/>
              <a:gd name="T61" fmla="*/ 1141 h 1161"/>
              <a:gd name="T62" fmla="*/ 821 w 1161"/>
              <a:gd name="T63" fmla="*/ 1109 h 1161"/>
              <a:gd name="T64" fmla="*/ 903 w 1161"/>
              <a:gd name="T65" fmla="*/ 1063 h 1161"/>
              <a:gd name="T66" fmla="*/ 979 w 1161"/>
              <a:gd name="T67" fmla="*/ 1003 h 1161"/>
              <a:gd name="T68" fmla="*/ 1041 w 1161"/>
              <a:gd name="T69" fmla="*/ 933 h 1161"/>
              <a:gd name="T70" fmla="*/ 1092 w 1161"/>
              <a:gd name="T71" fmla="*/ 853 h 1161"/>
              <a:gd name="T72" fmla="*/ 1130 w 1161"/>
              <a:gd name="T73" fmla="*/ 767 h 1161"/>
              <a:gd name="T74" fmla="*/ 1153 w 1161"/>
              <a:gd name="T75" fmla="*/ 675 h 1161"/>
              <a:gd name="T76" fmla="*/ 1161 w 1161"/>
              <a:gd name="T77" fmla="*/ 58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1" h="1161">
                <a:moveTo>
                  <a:pt x="1161" y="580"/>
                </a:moveTo>
                <a:lnTo>
                  <a:pt x="1159" y="533"/>
                </a:lnTo>
                <a:lnTo>
                  <a:pt x="1153" y="485"/>
                </a:lnTo>
                <a:lnTo>
                  <a:pt x="1144" y="439"/>
                </a:lnTo>
                <a:lnTo>
                  <a:pt x="1130" y="394"/>
                </a:lnTo>
                <a:lnTo>
                  <a:pt x="1113" y="351"/>
                </a:lnTo>
                <a:lnTo>
                  <a:pt x="1092" y="308"/>
                </a:lnTo>
                <a:lnTo>
                  <a:pt x="1069" y="266"/>
                </a:lnTo>
                <a:lnTo>
                  <a:pt x="1041" y="228"/>
                </a:lnTo>
                <a:lnTo>
                  <a:pt x="1011" y="191"/>
                </a:lnTo>
                <a:lnTo>
                  <a:pt x="979" y="158"/>
                </a:lnTo>
                <a:lnTo>
                  <a:pt x="942" y="127"/>
                </a:lnTo>
                <a:lnTo>
                  <a:pt x="903" y="98"/>
                </a:lnTo>
                <a:lnTo>
                  <a:pt x="864" y="73"/>
                </a:lnTo>
                <a:lnTo>
                  <a:pt x="821" y="52"/>
                </a:lnTo>
                <a:lnTo>
                  <a:pt x="778" y="35"/>
                </a:lnTo>
                <a:lnTo>
                  <a:pt x="732" y="20"/>
                </a:lnTo>
                <a:lnTo>
                  <a:pt x="686" y="9"/>
                </a:lnTo>
                <a:lnTo>
                  <a:pt x="640" y="3"/>
                </a:lnTo>
                <a:lnTo>
                  <a:pt x="593" y="0"/>
                </a:lnTo>
                <a:lnTo>
                  <a:pt x="545" y="1"/>
                </a:lnTo>
                <a:lnTo>
                  <a:pt x="498" y="6"/>
                </a:lnTo>
                <a:lnTo>
                  <a:pt x="452" y="15"/>
                </a:lnTo>
                <a:lnTo>
                  <a:pt x="406" y="28"/>
                </a:lnTo>
                <a:lnTo>
                  <a:pt x="361" y="43"/>
                </a:lnTo>
                <a:lnTo>
                  <a:pt x="319" y="63"/>
                </a:lnTo>
                <a:lnTo>
                  <a:pt x="277" y="86"/>
                </a:lnTo>
                <a:lnTo>
                  <a:pt x="237" y="112"/>
                </a:lnTo>
                <a:lnTo>
                  <a:pt x="201" y="142"/>
                </a:lnTo>
                <a:lnTo>
                  <a:pt x="165" y="175"/>
                </a:lnTo>
                <a:lnTo>
                  <a:pt x="135" y="210"/>
                </a:lnTo>
                <a:lnTo>
                  <a:pt x="106" y="247"/>
                </a:lnTo>
                <a:lnTo>
                  <a:pt x="80" y="286"/>
                </a:lnTo>
                <a:lnTo>
                  <a:pt x="58" y="329"/>
                </a:lnTo>
                <a:lnTo>
                  <a:pt x="38" y="372"/>
                </a:lnTo>
                <a:lnTo>
                  <a:pt x="23" y="416"/>
                </a:lnTo>
                <a:lnTo>
                  <a:pt x="12" y="462"/>
                </a:lnTo>
                <a:lnTo>
                  <a:pt x="5" y="510"/>
                </a:lnTo>
                <a:lnTo>
                  <a:pt x="0" y="557"/>
                </a:lnTo>
                <a:lnTo>
                  <a:pt x="0" y="603"/>
                </a:lnTo>
                <a:lnTo>
                  <a:pt x="5" y="651"/>
                </a:lnTo>
                <a:lnTo>
                  <a:pt x="12" y="698"/>
                </a:lnTo>
                <a:lnTo>
                  <a:pt x="23" y="744"/>
                </a:lnTo>
                <a:lnTo>
                  <a:pt x="38" y="789"/>
                </a:lnTo>
                <a:lnTo>
                  <a:pt x="58" y="831"/>
                </a:lnTo>
                <a:lnTo>
                  <a:pt x="80" y="874"/>
                </a:lnTo>
                <a:lnTo>
                  <a:pt x="106" y="914"/>
                </a:lnTo>
                <a:lnTo>
                  <a:pt x="135" y="951"/>
                </a:lnTo>
                <a:lnTo>
                  <a:pt x="165" y="986"/>
                </a:lnTo>
                <a:lnTo>
                  <a:pt x="201" y="1018"/>
                </a:lnTo>
                <a:lnTo>
                  <a:pt x="237" y="1049"/>
                </a:lnTo>
                <a:lnTo>
                  <a:pt x="277" y="1075"/>
                </a:lnTo>
                <a:lnTo>
                  <a:pt x="319" y="1098"/>
                </a:lnTo>
                <a:lnTo>
                  <a:pt x="361" y="1118"/>
                </a:lnTo>
                <a:lnTo>
                  <a:pt x="406" y="1133"/>
                </a:lnTo>
                <a:lnTo>
                  <a:pt x="452" y="1145"/>
                </a:lnTo>
                <a:lnTo>
                  <a:pt x="498" y="1155"/>
                </a:lnTo>
                <a:lnTo>
                  <a:pt x="545" y="1159"/>
                </a:lnTo>
                <a:lnTo>
                  <a:pt x="593" y="1161"/>
                </a:lnTo>
                <a:lnTo>
                  <a:pt x="640" y="1158"/>
                </a:lnTo>
                <a:lnTo>
                  <a:pt x="686" y="1152"/>
                </a:lnTo>
                <a:lnTo>
                  <a:pt x="732" y="1141"/>
                </a:lnTo>
                <a:lnTo>
                  <a:pt x="778" y="1125"/>
                </a:lnTo>
                <a:lnTo>
                  <a:pt x="821" y="1109"/>
                </a:lnTo>
                <a:lnTo>
                  <a:pt x="864" y="1087"/>
                </a:lnTo>
                <a:lnTo>
                  <a:pt x="903" y="1063"/>
                </a:lnTo>
                <a:lnTo>
                  <a:pt x="942" y="1034"/>
                </a:lnTo>
                <a:lnTo>
                  <a:pt x="979" y="1003"/>
                </a:lnTo>
                <a:lnTo>
                  <a:pt x="1011" y="969"/>
                </a:lnTo>
                <a:lnTo>
                  <a:pt x="1041" y="933"/>
                </a:lnTo>
                <a:lnTo>
                  <a:pt x="1069" y="894"/>
                </a:lnTo>
                <a:lnTo>
                  <a:pt x="1092" y="853"/>
                </a:lnTo>
                <a:lnTo>
                  <a:pt x="1113" y="810"/>
                </a:lnTo>
                <a:lnTo>
                  <a:pt x="1130" y="767"/>
                </a:lnTo>
                <a:lnTo>
                  <a:pt x="1144" y="721"/>
                </a:lnTo>
                <a:lnTo>
                  <a:pt x="1153" y="675"/>
                </a:lnTo>
                <a:lnTo>
                  <a:pt x="1159" y="628"/>
                </a:lnTo>
                <a:lnTo>
                  <a:pt x="1161" y="58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7232650"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8015288"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7416800" y="847725"/>
            <a:ext cx="0" cy="175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5341938" y="847725"/>
            <a:ext cx="0" cy="1754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6816725" y="847725"/>
            <a:ext cx="0" cy="1754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5341938" y="1541463"/>
            <a:ext cx="315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5341938" y="1909763"/>
            <a:ext cx="315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6502400" y="1541463"/>
            <a:ext cx="314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a:off x="6502400" y="1909763"/>
            <a:ext cx="314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4144963" y="1955800"/>
            <a:ext cx="598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4144963" y="1493838"/>
            <a:ext cx="598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4144963" y="1493838"/>
            <a:ext cx="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4743450" y="1493838"/>
            <a:ext cx="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3913188" y="1309688"/>
            <a:ext cx="10144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4927600" y="130968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a:off x="3913188" y="2139950"/>
            <a:ext cx="10144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H="1">
            <a:off x="7416800" y="1955800"/>
            <a:ext cx="598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H="1">
            <a:off x="7416800" y="1493838"/>
            <a:ext cx="598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8015288" y="1493838"/>
            <a:ext cx="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V="1">
            <a:off x="7416800" y="1493838"/>
            <a:ext cx="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H="1">
            <a:off x="7232650" y="1309688"/>
            <a:ext cx="1012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a:off x="7232650" y="130968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a:off x="7232650" y="2139950"/>
            <a:ext cx="1012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4927600" y="2601913"/>
            <a:ext cx="0" cy="2168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3913188" y="4770438"/>
            <a:ext cx="1014413" cy="83026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a:off x="4743450" y="2601913"/>
            <a:ext cx="0" cy="2889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4144963" y="2601913"/>
            <a:ext cx="0" cy="2809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a:off x="4144963" y="5411788"/>
            <a:ext cx="738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a:off x="7232650" y="2601913"/>
            <a:ext cx="0" cy="2168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flipV="1">
            <a:off x="7232650" y="4770438"/>
            <a:ext cx="1012825" cy="83026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7416800" y="2601913"/>
            <a:ext cx="0" cy="2889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a:off x="8015288" y="2601913"/>
            <a:ext cx="0" cy="2809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a:off x="7277100" y="5411788"/>
            <a:ext cx="738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5657850" y="1541463"/>
            <a:ext cx="0" cy="272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5619750" y="1724025"/>
            <a:ext cx="0" cy="3876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6502400" y="1541463"/>
            <a:ext cx="0" cy="272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6540500" y="1724025"/>
            <a:ext cx="0" cy="3876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a:off x="185737" y="4770438"/>
            <a:ext cx="3727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4743450" y="4921250"/>
            <a:ext cx="0" cy="490538"/>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flipH="1">
            <a:off x="4144963" y="5411788"/>
            <a:ext cx="5984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a:off x="7416800" y="4921250"/>
            <a:ext cx="0" cy="490538"/>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7416800" y="5411788"/>
            <a:ext cx="5984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5657850" y="3524250"/>
            <a:ext cx="0" cy="738188"/>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a:off x="5619750" y="4262438"/>
            <a:ext cx="0" cy="133826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5341938" y="4262438"/>
            <a:ext cx="315913"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6502400" y="3524250"/>
            <a:ext cx="0" cy="738188"/>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6540500" y="4262438"/>
            <a:ext cx="0" cy="133826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flipH="1">
            <a:off x="6502400" y="4262438"/>
            <a:ext cx="314325"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H="1">
            <a:off x="1241425" y="847725"/>
            <a:ext cx="26717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a:off x="1241425" y="847725"/>
            <a:ext cx="0" cy="4752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H="1">
            <a:off x="1701800" y="1309688"/>
            <a:ext cx="22113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a:off x="1701800" y="1309688"/>
            <a:ext cx="0" cy="4291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flipH="1">
            <a:off x="2346325" y="1955800"/>
            <a:ext cx="1798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2346325" y="1955800"/>
            <a:ext cx="0" cy="3644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5"/>
          <p:cNvSpPr>
            <a:spLocks noChangeShapeType="1"/>
          </p:cNvSpPr>
          <p:nvPr/>
        </p:nvSpPr>
        <p:spPr bwMode="auto">
          <a:xfrm flipH="1">
            <a:off x="1885950" y="1493838"/>
            <a:ext cx="2259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6"/>
          <p:cNvSpPr>
            <a:spLocks noChangeShapeType="1"/>
          </p:cNvSpPr>
          <p:nvPr/>
        </p:nvSpPr>
        <p:spPr bwMode="auto">
          <a:xfrm>
            <a:off x="1885950" y="1493838"/>
            <a:ext cx="0" cy="4106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flipH="1">
            <a:off x="2532063" y="2139950"/>
            <a:ext cx="13811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a:off x="2532063" y="2139950"/>
            <a:ext cx="0" cy="3460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flipH="1">
            <a:off x="1655762" y="1263650"/>
            <a:ext cx="4424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a:off x="1655762" y="1263650"/>
            <a:ext cx="0" cy="4337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1"/>
          <p:cNvSpPr>
            <a:spLocks noChangeShapeType="1"/>
          </p:cNvSpPr>
          <p:nvPr/>
        </p:nvSpPr>
        <p:spPr bwMode="auto">
          <a:xfrm flipH="1">
            <a:off x="2578100" y="2185988"/>
            <a:ext cx="3502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2"/>
          <p:cNvSpPr>
            <a:spLocks noChangeShapeType="1"/>
          </p:cNvSpPr>
          <p:nvPr/>
        </p:nvSpPr>
        <p:spPr bwMode="auto">
          <a:xfrm>
            <a:off x="2578100" y="2185988"/>
            <a:ext cx="0" cy="3414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3"/>
          <p:cNvSpPr>
            <a:spLocks noChangeShapeType="1"/>
          </p:cNvSpPr>
          <p:nvPr/>
        </p:nvSpPr>
        <p:spPr bwMode="auto">
          <a:xfrm flipH="1">
            <a:off x="690562" y="4262438"/>
            <a:ext cx="4651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flipH="1">
            <a:off x="814387" y="4921250"/>
            <a:ext cx="3929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5"/>
          <p:cNvSpPr>
            <a:spLocks noChangeShapeType="1"/>
          </p:cNvSpPr>
          <p:nvPr/>
        </p:nvSpPr>
        <p:spPr bwMode="auto">
          <a:xfrm flipH="1">
            <a:off x="993775" y="5411788"/>
            <a:ext cx="3151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flipH="1">
            <a:off x="1931987" y="1541463"/>
            <a:ext cx="34099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a:off x="1931987" y="1541463"/>
            <a:ext cx="0" cy="272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flipH="1">
            <a:off x="2300288" y="1909763"/>
            <a:ext cx="3041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a:off x="2300288" y="1909763"/>
            <a:ext cx="0" cy="2352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0"/>
          <p:cNvSpPr>
            <a:spLocks noChangeShapeType="1"/>
          </p:cNvSpPr>
          <p:nvPr/>
        </p:nvSpPr>
        <p:spPr bwMode="auto">
          <a:xfrm flipH="1">
            <a:off x="2117725" y="1724025"/>
            <a:ext cx="30702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1"/>
          <p:cNvSpPr>
            <a:spLocks noChangeShapeType="1"/>
          </p:cNvSpPr>
          <p:nvPr/>
        </p:nvSpPr>
        <p:spPr bwMode="auto">
          <a:xfrm>
            <a:off x="2117725" y="1724025"/>
            <a:ext cx="0" cy="4294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2"/>
          <p:cNvSpPr>
            <a:spLocks noChangeShapeType="1"/>
          </p:cNvSpPr>
          <p:nvPr/>
        </p:nvSpPr>
        <p:spPr bwMode="auto">
          <a:xfrm flipV="1">
            <a:off x="1241425" y="3524250"/>
            <a:ext cx="0" cy="207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3"/>
          <p:cNvSpPr>
            <a:spLocks noChangeShapeType="1"/>
          </p:cNvSpPr>
          <p:nvPr/>
        </p:nvSpPr>
        <p:spPr bwMode="auto">
          <a:xfrm>
            <a:off x="2992438" y="3524250"/>
            <a:ext cx="0" cy="207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4"/>
          <p:cNvSpPr>
            <a:spLocks noChangeShapeType="1"/>
          </p:cNvSpPr>
          <p:nvPr/>
        </p:nvSpPr>
        <p:spPr bwMode="auto">
          <a:xfrm flipH="1">
            <a:off x="1241425" y="5600700"/>
            <a:ext cx="1751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flipV="1">
            <a:off x="1701800" y="477043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flipV="1">
            <a:off x="2532063" y="4770438"/>
            <a:ext cx="0" cy="830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7"/>
          <p:cNvSpPr>
            <a:spLocks noChangeShapeType="1"/>
          </p:cNvSpPr>
          <p:nvPr/>
        </p:nvSpPr>
        <p:spPr bwMode="auto">
          <a:xfrm flipV="1">
            <a:off x="1885950" y="4921250"/>
            <a:ext cx="0" cy="490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8"/>
          <p:cNvSpPr>
            <a:spLocks noChangeShapeType="1"/>
          </p:cNvSpPr>
          <p:nvPr/>
        </p:nvSpPr>
        <p:spPr bwMode="auto">
          <a:xfrm>
            <a:off x="1885950" y="4921250"/>
            <a:ext cx="460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a:off x="2346325" y="4921250"/>
            <a:ext cx="0" cy="490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0"/>
          <p:cNvSpPr>
            <a:spLocks noChangeShapeType="1"/>
          </p:cNvSpPr>
          <p:nvPr/>
        </p:nvSpPr>
        <p:spPr bwMode="auto">
          <a:xfrm flipH="1">
            <a:off x="1885950" y="5411788"/>
            <a:ext cx="460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1"/>
          <p:cNvSpPr>
            <a:spLocks noChangeShapeType="1"/>
          </p:cNvSpPr>
          <p:nvPr/>
        </p:nvSpPr>
        <p:spPr bwMode="auto">
          <a:xfrm>
            <a:off x="1241425" y="3524250"/>
            <a:ext cx="690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2"/>
          <p:cNvSpPr>
            <a:spLocks noChangeShapeType="1"/>
          </p:cNvSpPr>
          <p:nvPr/>
        </p:nvSpPr>
        <p:spPr bwMode="auto">
          <a:xfrm>
            <a:off x="1931987" y="3524250"/>
            <a:ext cx="0" cy="738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3"/>
          <p:cNvSpPr>
            <a:spLocks noChangeShapeType="1"/>
          </p:cNvSpPr>
          <p:nvPr/>
        </p:nvSpPr>
        <p:spPr bwMode="auto">
          <a:xfrm>
            <a:off x="1931987" y="4262438"/>
            <a:ext cx="3683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flipV="1">
            <a:off x="2300288" y="3524250"/>
            <a:ext cx="0" cy="738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a:off x="2300288" y="3524250"/>
            <a:ext cx="692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a:off x="1655762" y="3524250"/>
            <a:ext cx="0" cy="207645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a:off x="2578100" y="3524250"/>
            <a:ext cx="0" cy="207645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a:off x="1241425" y="4770438"/>
            <a:ext cx="1751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2" name="Picture 1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9813" y="-251489"/>
            <a:ext cx="3819450" cy="3751246"/>
          </a:xfrm>
          <a:prstGeom prst="rect">
            <a:avLst/>
          </a:prstGeom>
        </p:spPr>
      </p:pic>
    </p:spTree>
    <p:extLst>
      <p:ext uri="{BB962C8B-B14F-4D97-AF65-F5344CB8AC3E}">
        <p14:creationId xmlns:p14="http://schemas.microsoft.com/office/powerpoint/2010/main" val="213601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1000"/>
                                        <p:tgtEl>
                                          <p:spTgt spid="8"/>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1000"/>
                                        <p:tgtEl>
                                          <p:spTgt spid="15"/>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000"/>
                                        <p:tgtEl>
                                          <p:spTgt spid="13"/>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1000"/>
                                        <p:tgtEl>
                                          <p:spTgt spid="11"/>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1000"/>
                                        <p:tgtEl>
                                          <p:spTgt spid="17"/>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1000"/>
                                        <p:tgtEl>
                                          <p:spTgt spid="18"/>
                                        </p:tgtEl>
                                      </p:cBhvr>
                                    </p:animEffect>
                                  </p:childTnLst>
                                </p:cTn>
                              </p:par>
                            </p:childTnLst>
                          </p:cTn>
                        </p:par>
                        <p:par>
                          <p:cTn id="52" fill="hold">
                            <p:stCondLst>
                              <p:cond delay="2000"/>
                            </p:stCondLst>
                            <p:childTnLst>
                              <p:par>
                                <p:cTn id="53" presetID="2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1000"/>
                                        <p:tgtEl>
                                          <p:spTgt spid="19"/>
                                        </p:tgtEl>
                                      </p:cBhvr>
                                    </p:animEffect>
                                  </p:childTnLst>
                                </p:cTn>
                              </p:par>
                            </p:childTnLst>
                          </p:cTn>
                        </p:par>
                        <p:par>
                          <p:cTn id="56" fill="hold">
                            <p:stCondLst>
                              <p:cond delay="3000"/>
                            </p:stCondLst>
                            <p:childTnLst>
                              <p:par>
                                <p:cTn id="57" presetID="22" presetClass="entr" presetSubtype="8"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1000"/>
                                        <p:tgtEl>
                                          <p:spTgt spid="20"/>
                                        </p:tgtEl>
                                      </p:cBhvr>
                                    </p:animEffect>
                                  </p:childTnLst>
                                </p:cTn>
                              </p:par>
                            </p:childTnLst>
                          </p:cTn>
                        </p:par>
                        <p:par>
                          <p:cTn id="60" fill="hold">
                            <p:stCondLst>
                              <p:cond delay="4000"/>
                            </p:stCondLst>
                            <p:childTnLst>
                              <p:par>
                                <p:cTn id="61" presetID="22" presetClass="entr" presetSubtype="1"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up)">
                                      <p:cBhvr>
                                        <p:cTn id="63" dur="1000"/>
                                        <p:tgtEl>
                                          <p:spTgt spid="24"/>
                                        </p:tgtEl>
                                      </p:cBhvr>
                                    </p:animEffect>
                                  </p:childTnLst>
                                </p:cTn>
                              </p:par>
                            </p:childTnLst>
                          </p:cTn>
                        </p:par>
                        <p:par>
                          <p:cTn id="64" fill="hold">
                            <p:stCondLst>
                              <p:cond delay="5000"/>
                            </p:stCondLst>
                            <p:childTnLst>
                              <p:par>
                                <p:cTn id="65" presetID="22" presetClass="entr" presetSubtype="8"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1000"/>
                                        <p:tgtEl>
                                          <p:spTgt spid="23"/>
                                        </p:tgtEl>
                                      </p:cBhvr>
                                    </p:animEffect>
                                  </p:childTnLst>
                                </p:cTn>
                              </p:par>
                            </p:childTnLst>
                          </p:cTn>
                        </p:par>
                        <p:par>
                          <p:cTn id="68" fill="hold">
                            <p:stCondLst>
                              <p:cond delay="6000"/>
                            </p:stCondLst>
                            <p:childTnLst>
                              <p:par>
                                <p:cTn id="69" presetID="22" presetClass="entr" presetSubtype="1"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up)">
                                      <p:cBhvr>
                                        <p:cTn id="71" dur="1000"/>
                                        <p:tgtEl>
                                          <p:spTgt spid="22"/>
                                        </p:tgtEl>
                                      </p:cBhvr>
                                    </p:animEffect>
                                  </p:childTnLst>
                                </p:cTn>
                              </p:par>
                            </p:childTnLst>
                          </p:cTn>
                        </p:par>
                        <p:par>
                          <p:cTn id="72" fill="hold">
                            <p:stCondLst>
                              <p:cond delay="7000"/>
                            </p:stCondLst>
                            <p:childTnLst>
                              <p:par>
                                <p:cTn id="73" presetID="22" presetClass="entr" presetSubtype="2"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right)">
                                      <p:cBhvr>
                                        <p:cTn id="75" dur="10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down)">
                                      <p:cBhvr>
                                        <p:cTn id="80" dur="1000"/>
                                        <p:tgtEl>
                                          <p:spTgt spid="28"/>
                                        </p:tgtEl>
                                      </p:cBhvr>
                                    </p:animEffect>
                                  </p:childTnLst>
                                </p:cTn>
                              </p:par>
                            </p:childTnLst>
                          </p:cTn>
                        </p:par>
                        <p:par>
                          <p:cTn id="81" fill="hold">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1000"/>
                                        <p:tgtEl>
                                          <p:spTgt spid="32"/>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up)">
                                      <p:cBhvr>
                                        <p:cTn id="88" dur="1000"/>
                                        <p:tgtEl>
                                          <p:spTgt spid="34"/>
                                        </p:tgtEl>
                                      </p:cBhvr>
                                    </p:animEffect>
                                  </p:childTnLst>
                                </p:cTn>
                              </p:par>
                            </p:childTnLst>
                          </p:cTn>
                        </p:par>
                        <p:par>
                          <p:cTn id="89" fill="hold">
                            <p:stCondLst>
                              <p:cond delay="3000"/>
                            </p:stCondLst>
                            <p:childTnLst>
                              <p:par>
                                <p:cTn id="90" presetID="22" presetClass="entr" presetSubtype="2"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right)">
                                      <p:cBhvr>
                                        <p:cTn id="92" dur="10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wipe(down)">
                                      <p:cBhvr>
                                        <p:cTn id="97" dur="1000"/>
                                        <p:tgtEl>
                                          <p:spTgt spid="26"/>
                                        </p:tgtEl>
                                      </p:cBhvr>
                                    </p:animEffect>
                                  </p:childTnLst>
                                </p:cTn>
                              </p:par>
                            </p:childTnLst>
                          </p:cTn>
                        </p:par>
                        <p:par>
                          <p:cTn id="98" fill="hold">
                            <p:stCondLst>
                              <p:cond delay="1000"/>
                            </p:stCondLst>
                            <p:childTnLst>
                              <p:par>
                                <p:cTn id="99" presetID="22" presetClass="entr" presetSubtype="4"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10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down)">
                                      <p:cBhvr>
                                        <p:cTn id="106" dur="1000"/>
                                        <p:tgtEl>
                                          <p:spTgt spid="45"/>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wipe(down)">
                                      <p:cBhvr>
                                        <p:cTn id="110" dur="1000"/>
                                        <p:tgtEl>
                                          <p:spTgt spid="46"/>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wipe(up)">
                                      <p:cBhvr>
                                        <p:cTn id="115" dur="1000"/>
                                        <p:tgtEl>
                                          <p:spTgt spid="3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wipe(left)">
                                      <p:cBhvr>
                                        <p:cTn id="120" dur="1000"/>
                                        <p:tgtEl>
                                          <p:spTgt spid="38"/>
                                        </p:tgtEl>
                                      </p:cBhvr>
                                    </p:animEffect>
                                  </p:childTnLst>
                                </p:cTn>
                              </p:par>
                            </p:childTnLst>
                          </p:cTn>
                        </p:par>
                      </p:childTnLst>
                    </p:cTn>
                  </p:par>
                  <p:par>
                    <p:cTn id="121" fill="hold">
                      <p:stCondLst>
                        <p:cond delay="indefinite"/>
                      </p:stCondLst>
                      <p:childTnLst>
                        <p:par>
                          <p:cTn id="122" fill="hold">
                            <p:stCondLst>
                              <p:cond delay="0"/>
                            </p:stCondLst>
                            <p:childTnLst>
                              <p:par>
                                <p:cTn id="123" presetID="21" presetClass="entr" presetSubtype="1"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wheel(1)">
                                      <p:cBhvr>
                                        <p:cTn id="125" dur="2000"/>
                                        <p:tgtEl>
                                          <p:spTgt spid="41"/>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wipe(left)">
                                      <p:cBhvr>
                                        <p:cTn id="130" dur="1000"/>
                                        <p:tgtEl>
                                          <p:spTgt spid="39"/>
                                        </p:tgtEl>
                                      </p:cBhvr>
                                    </p:animEffect>
                                  </p:childTnLst>
                                </p:cTn>
                              </p:par>
                            </p:childTnLst>
                          </p:cTn>
                        </p:par>
                        <p:par>
                          <p:cTn id="131" fill="hold">
                            <p:stCondLst>
                              <p:cond delay="1000"/>
                            </p:stCondLst>
                            <p:childTnLst>
                              <p:par>
                                <p:cTn id="132" presetID="22" presetClass="entr" presetSubtype="8" fill="hold" grpId="0" nodeType="after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wipe(left)">
                                      <p:cBhvr>
                                        <p:cTn id="134" dur="1000"/>
                                        <p:tgtEl>
                                          <p:spTgt spid="4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wipe(left)">
                                      <p:cBhvr>
                                        <p:cTn id="139" dur="1000"/>
                                        <p:tgtEl>
                                          <p:spTgt spid="47"/>
                                        </p:tgtEl>
                                      </p:cBhvr>
                                    </p:animEffect>
                                  </p:childTnLst>
                                </p:cTn>
                              </p:par>
                            </p:childTnLst>
                          </p:cTn>
                        </p:par>
                        <p:par>
                          <p:cTn id="140" fill="hold">
                            <p:stCondLst>
                              <p:cond delay="1000"/>
                            </p:stCondLst>
                            <p:childTnLst>
                              <p:par>
                                <p:cTn id="141" presetID="22" presetClass="entr" presetSubtype="8" fill="hold" grpId="0" nodeType="after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left)">
                                      <p:cBhvr>
                                        <p:cTn id="143" dur="1000"/>
                                        <p:tgtEl>
                                          <p:spTgt spid="49"/>
                                        </p:tgtEl>
                                      </p:cBhvr>
                                    </p:animEffect>
                                  </p:childTnLst>
                                </p:cTn>
                              </p:par>
                            </p:childTnLst>
                          </p:cTn>
                        </p:par>
                        <p:par>
                          <p:cTn id="144" fill="hold">
                            <p:stCondLst>
                              <p:cond delay="2000"/>
                            </p:stCondLst>
                            <p:childTnLst>
                              <p:par>
                                <p:cTn id="145" presetID="22" presetClass="entr" presetSubtype="8" fill="hold" grpId="0" nodeType="afterEffect">
                                  <p:stCondLst>
                                    <p:cond delay="0"/>
                                  </p:stCondLst>
                                  <p:childTnLst>
                                    <p:set>
                                      <p:cBhvr>
                                        <p:cTn id="146" dur="1" fill="hold">
                                          <p:stCondLst>
                                            <p:cond delay="0"/>
                                          </p:stCondLst>
                                        </p:cTn>
                                        <p:tgtEl>
                                          <p:spTgt spid="48"/>
                                        </p:tgtEl>
                                        <p:attrNameLst>
                                          <p:attrName>style.visibility</p:attrName>
                                        </p:attrNameLst>
                                      </p:cBhvr>
                                      <p:to>
                                        <p:strVal val="visible"/>
                                      </p:to>
                                    </p:set>
                                    <p:animEffect transition="in" filter="wipe(left)">
                                      <p:cBhvr>
                                        <p:cTn id="147" dur="1000"/>
                                        <p:tgtEl>
                                          <p:spTgt spid="48"/>
                                        </p:tgtEl>
                                      </p:cBhvr>
                                    </p:animEffect>
                                  </p:childTnLst>
                                </p:cTn>
                              </p:par>
                            </p:childTnLst>
                          </p:cTn>
                        </p:par>
                        <p:par>
                          <p:cTn id="148" fill="hold">
                            <p:stCondLst>
                              <p:cond delay="3000"/>
                            </p:stCondLst>
                            <p:childTnLst>
                              <p:par>
                                <p:cTn id="149" presetID="22" presetClass="entr" presetSubtype="8" fill="hold" grpId="0" nodeType="after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left)">
                                      <p:cBhvr>
                                        <p:cTn id="151" dur="1000"/>
                                        <p:tgtEl>
                                          <p:spTgt spid="5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wipe(down)">
                                      <p:cBhvr>
                                        <p:cTn id="156" dur="1000"/>
                                        <p:tgtEl>
                                          <p:spTgt spid="30"/>
                                        </p:tgtEl>
                                      </p:cBhvr>
                                    </p:animEffect>
                                  </p:childTnLst>
                                </p:cTn>
                              </p:par>
                            </p:childTnLst>
                          </p:cTn>
                        </p:par>
                        <p:par>
                          <p:cTn id="157" fill="hold">
                            <p:stCondLst>
                              <p:cond delay="1000"/>
                            </p:stCondLst>
                            <p:childTnLst>
                              <p:par>
                                <p:cTn id="158" presetID="22" presetClass="entr" presetSubtype="4" fill="hold" grpId="0" nodeType="afterEffect">
                                  <p:stCondLst>
                                    <p:cond delay="0"/>
                                  </p:stCondLst>
                                  <p:childTnLst>
                                    <p:set>
                                      <p:cBhvr>
                                        <p:cTn id="159" dur="1" fill="hold">
                                          <p:stCondLst>
                                            <p:cond delay="0"/>
                                          </p:stCondLst>
                                        </p:cTn>
                                        <p:tgtEl>
                                          <p:spTgt spid="31"/>
                                        </p:tgtEl>
                                        <p:attrNameLst>
                                          <p:attrName>style.visibility</p:attrName>
                                        </p:attrNameLst>
                                      </p:cBhvr>
                                      <p:to>
                                        <p:strVal val="visible"/>
                                      </p:to>
                                    </p:set>
                                    <p:animEffect transition="in" filter="wipe(down)">
                                      <p:cBhvr>
                                        <p:cTn id="160" dur="1000"/>
                                        <p:tgtEl>
                                          <p:spTgt spid="31"/>
                                        </p:tgtEl>
                                      </p:cBhvr>
                                    </p:animEffect>
                                  </p:childTnLst>
                                </p:cTn>
                              </p:par>
                            </p:childTnLst>
                          </p:cTn>
                        </p:par>
                        <p:par>
                          <p:cTn id="161" fill="hold">
                            <p:stCondLst>
                              <p:cond delay="2000"/>
                            </p:stCondLst>
                            <p:childTnLst>
                              <p:par>
                                <p:cTn id="162" presetID="22" presetClass="entr" presetSubtype="4" fill="hold" grpId="0" nodeType="afterEffect">
                                  <p:stCondLst>
                                    <p:cond delay="0"/>
                                  </p:stCondLst>
                                  <p:childTnLst>
                                    <p:set>
                                      <p:cBhvr>
                                        <p:cTn id="163" dur="1" fill="hold">
                                          <p:stCondLst>
                                            <p:cond delay="0"/>
                                          </p:stCondLst>
                                        </p:cTn>
                                        <p:tgtEl>
                                          <p:spTgt spid="29"/>
                                        </p:tgtEl>
                                        <p:attrNameLst>
                                          <p:attrName>style.visibility</p:attrName>
                                        </p:attrNameLst>
                                      </p:cBhvr>
                                      <p:to>
                                        <p:strVal val="visible"/>
                                      </p:to>
                                    </p:set>
                                    <p:animEffect transition="in" filter="wipe(down)">
                                      <p:cBhvr>
                                        <p:cTn id="164" dur="1000"/>
                                        <p:tgtEl>
                                          <p:spTgt spid="29"/>
                                        </p:tgtEl>
                                      </p:cBhvr>
                                    </p:animEffect>
                                  </p:childTnLst>
                                </p:cTn>
                              </p:par>
                            </p:childTnLst>
                          </p:cTn>
                        </p:par>
                        <p:par>
                          <p:cTn id="165" fill="hold">
                            <p:stCondLst>
                              <p:cond delay="3000"/>
                            </p:stCondLst>
                            <p:childTnLst>
                              <p:par>
                                <p:cTn id="166" presetID="22" presetClass="entr" presetSubtype="4" fill="hold" grpId="0" nodeType="after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wipe(down)">
                                      <p:cBhvr>
                                        <p:cTn id="168" dur="1000"/>
                                        <p:tgtEl>
                                          <p:spTgt spid="42"/>
                                        </p:tgtEl>
                                      </p:cBhvr>
                                    </p:animEffect>
                                  </p:childTnLst>
                                </p:cTn>
                              </p:par>
                            </p:childTnLst>
                          </p:cTn>
                        </p:par>
                        <p:par>
                          <p:cTn id="169" fill="hold">
                            <p:stCondLst>
                              <p:cond delay="4000"/>
                            </p:stCondLst>
                            <p:childTnLst>
                              <p:par>
                                <p:cTn id="170" presetID="22" presetClass="entr" presetSubtype="4" fill="hold" grpId="0" nodeType="after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wipe(down)">
                                      <p:cBhvr>
                                        <p:cTn id="172" dur="1000"/>
                                        <p:tgtEl>
                                          <p:spTgt spid="44"/>
                                        </p:tgtEl>
                                      </p:cBhvr>
                                    </p:animEffect>
                                  </p:childTnLst>
                                </p:cTn>
                              </p:par>
                            </p:childTnLst>
                          </p:cTn>
                        </p:par>
                        <p:par>
                          <p:cTn id="173" fill="hold">
                            <p:stCondLst>
                              <p:cond delay="5000"/>
                            </p:stCondLst>
                            <p:childTnLst>
                              <p:par>
                                <p:cTn id="174" presetID="22" presetClass="entr" presetSubtype="4" fill="hold" grpId="0" nodeType="afterEffect">
                                  <p:stCondLst>
                                    <p:cond delay="0"/>
                                  </p:stCondLst>
                                  <p:childTnLst>
                                    <p:set>
                                      <p:cBhvr>
                                        <p:cTn id="175" dur="1" fill="hold">
                                          <p:stCondLst>
                                            <p:cond delay="0"/>
                                          </p:stCondLst>
                                        </p:cTn>
                                        <p:tgtEl>
                                          <p:spTgt spid="43"/>
                                        </p:tgtEl>
                                        <p:attrNameLst>
                                          <p:attrName>style.visibility</p:attrName>
                                        </p:attrNameLst>
                                      </p:cBhvr>
                                      <p:to>
                                        <p:strVal val="visible"/>
                                      </p:to>
                                    </p:set>
                                    <p:animEffect transition="in" filter="wipe(down)">
                                      <p:cBhvr>
                                        <p:cTn id="176" dur="1000"/>
                                        <p:tgtEl>
                                          <p:spTgt spid="4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55"/>
                                        </p:tgtEl>
                                        <p:attrNameLst>
                                          <p:attrName>style.visibility</p:attrName>
                                        </p:attrNameLst>
                                      </p:cBhvr>
                                      <p:to>
                                        <p:strVal val="visible"/>
                                      </p:to>
                                    </p:set>
                                    <p:animEffect transition="in" filter="wipe(left)">
                                      <p:cBhvr>
                                        <p:cTn id="181" dur="1000"/>
                                        <p:tgtEl>
                                          <p:spTgt spid="55"/>
                                        </p:tgtEl>
                                      </p:cBhvr>
                                    </p:animEffect>
                                  </p:childTnLst>
                                </p:cTn>
                              </p:par>
                            </p:childTnLst>
                          </p:cTn>
                        </p:par>
                        <p:par>
                          <p:cTn id="182" fill="hold">
                            <p:stCondLst>
                              <p:cond delay="1000"/>
                            </p:stCondLst>
                            <p:childTnLst>
                              <p:par>
                                <p:cTn id="183" presetID="22" presetClass="entr" presetSubtype="8" fill="hold" grpId="0" nodeType="afterEffect">
                                  <p:stCondLst>
                                    <p:cond delay="0"/>
                                  </p:stCondLst>
                                  <p:childTnLst>
                                    <p:set>
                                      <p:cBhvr>
                                        <p:cTn id="184" dur="1" fill="hold">
                                          <p:stCondLst>
                                            <p:cond delay="0"/>
                                          </p:stCondLst>
                                        </p:cTn>
                                        <p:tgtEl>
                                          <p:spTgt spid="62"/>
                                        </p:tgtEl>
                                        <p:attrNameLst>
                                          <p:attrName>style.visibility</p:attrName>
                                        </p:attrNameLst>
                                      </p:cBhvr>
                                      <p:to>
                                        <p:strVal val="visible"/>
                                      </p:to>
                                    </p:set>
                                    <p:animEffect transition="in" filter="wipe(left)">
                                      <p:cBhvr>
                                        <p:cTn id="185" dur="1000"/>
                                        <p:tgtEl>
                                          <p:spTgt spid="62"/>
                                        </p:tgtEl>
                                      </p:cBhvr>
                                    </p:animEffect>
                                  </p:childTnLst>
                                </p:cTn>
                              </p:par>
                            </p:childTnLst>
                          </p:cTn>
                        </p:par>
                        <p:par>
                          <p:cTn id="186" fill="hold">
                            <p:stCondLst>
                              <p:cond delay="2000"/>
                            </p:stCondLst>
                            <p:childTnLst>
                              <p:par>
                                <p:cTn id="187" presetID="22" presetClass="entr" presetSubtype="8" fill="hold" grpId="0" nodeType="afterEffect">
                                  <p:stCondLst>
                                    <p:cond delay="0"/>
                                  </p:stCondLst>
                                  <p:childTnLst>
                                    <p:set>
                                      <p:cBhvr>
                                        <p:cTn id="188" dur="1" fill="hold">
                                          <p:stCondLst>
                                            <p:cond delay="0"/>
                                          </p:stCondLst>
                                        </p:cTn>
                                        <p:tgtEl>
                                          <p:spTgt spid="57"/>
                                        </p:tgtEl>
                                        <p:attrNameLst>
                                          <p:attrName>style.visibility</p:attrName>
                                        </p:attrNameLst>
                                      </p:cBhvr>
                                      <p:to>
                                        <p:strVal val="visible"/>
                                      </p:to>
                                    </p:set>
                                    <p:animEffect transition="in" filter="wipe(left)">
                                      <p:cBhvr>
                                        <p:cTn id="189" dur="1000"/>
                                        <p:tgtEl>
                                          <p:spTgt spid="57"/>
                                        </p:tgtEl>
                                      </p:cBhvr>
                                    </p:animEffect>
                                  </p:childTnLst>
                                </p:cTn>
                              </p:par>
                            </p:childTnLst>
                          </p:cTn>
                        </p:par>
                        <p:par>
                          <p:cTn id="190" fill="hold">
                            <p:stCondLst>
                              <p:cond delay="3000"/>
                            </p:stCondLst>
                            <p:childTnLst>
                              <p:par>
                                <p:cTn id="191" presetID="22" presetClass="entr" presetSubtype="8" fill="hold" grpId="0" nodeType="afterEffect">
                                  <p:stCondLst>
                                    <p:cond delay="0"/>
                                  </p:stCondLst>
                                  <p:childTnLst>
                                    <p:set>
                                      <p:cBhvr>
                                        <p:cTn id="192" dur="1" fill="hold">
                                          <p:stCondLst>
                                            <p:cond delay="0"/>
                                          </p:stCondLst>
                                        </p:cTn>
                                        <p:tgtEl>
                                          <p:spTgt spid="64"/>
                                        </p:tgtEl>
                                        <p:attrNameLst>
                                          <p:attrName>style.visibility</p:attrName>
                                        </p:attrNameLst>
                                      </p:cBhvr>
                                      <p:to>
                                        <p:strVal val="visible"/>
                                      </p:to>
                                    </p:set>
                                    <p:animEffect transition="in" filter="wipe(left)">
                                      <p:cBhvr>
                                        <p:cTn id="193" dur="1000"/>
                                        <p:tgtEl>
                                          <p:spTgt spid="64"/>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wipe(down)">
                                      <p:cBhvr>
                                        <p:cTn id="198" dur="1000"/>
                                        <p:tgtEl>
                                          <p:spTgt spid="56"/>
                                        </p:tgtEl>
                                      </p:cBhvr>
                                    </p:animEffect>
                                  </p:childTnLst>
                                </p:cTn>
                              </p:par>
                            </p:childTnLst>
                          </p:cTn>
                        </p:par>
                        <p:par>
                          <p:cTn id="199" fill="hold">
                            <p:stCondLst>
                              <p:cond delay="1000"/>
                            </p:stCondLst>
                            <p:childTnLst>
                              <p:par>
                                <p:cTn id="200" presetID="22" presetClass="entr" presetSubtype="4" fill="hold" grpId="0" nodeType="afterEffect">
                                  <p:stCondLst>
                                    <p:cond delay="0"/>
                                  </p:stCondLst>
                                  <p:childTnLst>
                                    <p:set>
                                      <p:cBhvr>
                                        <p:cTn id="201" dur="1" fill="hold">
                                          <p:stCondLst>
                                            <p:cond delay="0"/>
                                          </p:stCondLst>
                                        </p:cTn>
                                        <p:tgtEl>
                                          <p:spTgt spid="63"/>
                                        </p:tgtEl>
                                        <p:attrNameLst>
                                          <p:attrName>style.visibility</p:attrName>
                                        </p:attrNameLst>
                                      </p:cBhvr>
                                      <p:to>
                                        <p:strVal val="visible"/>
                                      </p:to>
                                    </p:set>
                                    <p:animEffect transition="in" filter="wipe(down)">
                                      <p:cBhvr>
                                        <p:cTn id="202" dur="1000"/>
                                        <p:tgtEl>
                                          <p:spTgt spid="63"/>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52"/>
                                        </p:tgtEl>
                                        <p:attrNameLst>
                                          <p:attrName>style.visibility</p:attrName>
                                        </p:attrNameLst>
                                      </p:cBhvr>
                                      <p:to>
                                        <p:strVal val="visible"/>
                                      </p:to>
                                    </p:set>
                                    <p:animEffect transition="in" filter="wipe(left)">
                                      <p:cBhvr>
                                        <p:cTn id="207" dur="1000"/>
                                        <p:tgtEl>
                                          <p:spTgt spid="52"/>
                                        </p:tgtEl>
                                      </p:cBhvr>
                                    </p:animEffect>
                                  </p:childTnLst>
                                </p:cTn>
                              </p:par>
                            </p:childTnLst>
                          </p:cTn>
                        </p:par>
                        <p:par>
                          <p:cTn id="208" fill="hold">
                            <p:stCondLst>
                              <p:cond delay="1000"/>
                            </p:stCondLst>
                            <p:childTnLst>
                              <p:par>
                                <p:cTn id="209" presetID="22" presetClass="entr" presetSubtype="8" fill="hold" grpId="0" nodeType="afterEffect">
                                  <p:stCondLst>
                                    <p:cond delay="0"/>
                                  </p:stCondLst>
                                  <p:childTnLst>
                                    <p:set>
                                      <p:cBhvr>
                                        <p:cTn id="210" dur="1" fill="hold">
                                          <p:stCondLst>
                                            <p:cond delay="0"/>
                                          </p:stCondLst>
                                        </p:cTn>
                                        <p:tgtEl>
                                          <p:spTgt spid="59"/>
                                        </p:tgtEl>
                                        <p:attrNameLst>
                                          <p:attrName>style.visibility</p:attrName>
                                        </p:attrNameLst>
                                      </p:cBhvr>
                                      <p:to>
                                        <p:strVal val="visible"/>
                                      </p:to>
                                    </p:set>
                                    <p:animEffect transition="in" filter="wipe(left)">
                                      <p:cBhvr>
                                        <p:cTn id="211" dur="1000"/>
                                        <p:tgtEl>
                                          <p:spTgt spid="59"/>
                                        </p:tgtEl>
                                      </p:cBhvr>
                                    </p:animEffect>
                                  </p:childTnLst>
                                </p:cTn>
                              </p:par>
                            </p:childTnLst>
                          </p:cTn>
                        </p:par>
                        <p:par>
                          <p:cTn id="212" fill="hold">
                            <p:stCondLst>
                              <p:cond delay="2000"/>
                            </p:stCondLst>
                            <p:childTnLst>
                              <p:par>
                                <p:cTn id="213" presetID="22" presetClass="entr" presetSubtype="8" fill="hold" grpId="0" nodeType="afterEffect">
                                  <p:stCondLst>
                                    <p:cond delay="0"/>
                                  </p:stCondLst>
                                  <p:childTnLst>
                                    <p:set>
                                      <p:cBhvr>
                                        <p:cTn id="214" dur="1" fill="hold">
                                          <p:stCondLst>
                                            <p:cond delay="0"/>
                                          </p:stCondLst>
                                        </p:cTn>
                                        <p:tgtEl>
                                          <p:spTgt spid="51"/>
                                        </p:tgtEl>
                                        <p:attrNameLst>
                                          <p:attrName>style.visibility</p:attrName>
                                        </p:attrNameLst>
                                      </p:cBhvr>
                                      <p:to>
                                        <p:strVal val="visible"/>
                                      </p:to>
                                    </p:set>
                                    <p:animEffect transition="in" filter="wipe(left)">
                                      <p:cBhvr>
                                        <p:cTn id="215" dur="1000"/>
                                        <p:tgtEl>
                                          <p:spTgt spid="51"/>
                                        </p:tgtEl>
                                      </p:cBhvr>
                                    </p:animEffect>
                                  </p:childTnLst>
                                </p:cTn>
                              </p:par>
                            </p:childTnLst>
                          </p:cTn>
                        </p:par>
                        <p:par>
                          <p:cTn id="216" fill="hold">
                            <p:stCondLst>
                              <p:cond delay="3000"/>
                            </p:stCondLst>
                            <p:childTnLst>
                              <p:par>
                                <p:cTn id="217" presetID="22" presetClass="entr" presetSubtype="8" fill="hold" grpId="0" nodeType="afterEffect">
                                  <p:stCondLst>
                                    <p:cond delay="0"/>
                                  </p:stCondLst>
                                  <p:childTnLst>
                                    <p:set>
                                      <p:cBhvr>
                                        <p:cTn id="218" dur="1" fill="hold">
                                          <p:stCondLst>
                                            <p:cond delay="0"/>
                                          </p:stCondLst>
                                        </p:cTn>
                                        <p:tgtEl>
                                          <p:spTgt spid="58"/>
                                        </p:tgtEl>
                                        <p:attrNameLst>
                                          <p:attrName>style.visibility</p:attrName>
                                        </p:attrNameLst>
                                      </p:cBhvr>
                                      <p:to>
                                        <p:strVal val="visible"/>
                                      </p:to>
                                    </p:set>
                                    <p:animEffect transition="in" filter="wipe(left)">
                                      <p:cBhvr>
                                        <p:cTn id="219" dur="1000"/>
                                        <p:tgtEl>
                                          <p:spTgt spid="58"/>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1" fill="hold" grpId="0" nodeType="clickEffect">
                                  <p:stCondLst>
                                    <p:cond delay="0"/>
                                  </p:stCondLst>
                                  <p:childTnLst>
                                    <p:set>
                                      <p:cBhvr>
                                        <p:cTn id="223" dur="1" fill="hold">
                                          <p:stCondLst>
                                            <p:cond delay="0"/>
                                          </p:stCondLst>
                                        </p:cTn>
                                        <p:tgtEl>
                                          <p:spTgt spid="53"/>
                                        </p:tgtEl>
                                        <p:attrNameLst>
                                          <p:attrName>style.visibility</p:attrName>
                                        </p:attrNameLst>
                                      </p:cBhvr>
                                      <p:to>
                                        <p:strVal val="visible"/>
                                      </p:to>
                                    </p:set>
                                    <p:animEffect transition="in" filter="wipe(up)">
                                      <p:cBhvr>
                                        <p:cTn id="224" dur="1000"/>
                                        <p:tgtEl>
                                          <p:spTgt spid="53"/>
                                        </p:tgtEl>
                                      </p:cBhvr>
                                    </p:animEffect>
                                  </p:childTnLst>
                                </p:cTn>
                              </p:par>
                            </p:childTnLst>
                          </p:cTn>
                        </p:par>
                        <p:par>
                          <p:cTn id="225" fill="hold">
                            <p:stCondLst>
                              <p:cond delay="1000"/>
                            </p:stCondLst>
                            <p:childTnLst>
                              <p:par>
                                <p:cTn id="226" presetID="22" presetClass="entr" presetSubtype="1" fill="hold" grpId="0" nodeType="afterEffect">
                                  <p:stCondLst>
                                    <p:cond delay="0"/>
                                  </p:stCondLst>
                                  <p:childTnLst>
                                    <p:set>
                                      <p:cBhvr>
                                        <p:cTn id="227" dur="1" fill="hold">
                                          <p:stCondLst>
                                            <p:cond delay="0"/>
                                          </p:stCondLst>
                                        </p:cTn>
                                        <p:tgtEl>
                                          <p:spTgt spid="54"/>
                                        </p:tgtEl>
                                        <p:attrNameLst>
                                          <p:attrName>style.visibility</p:attrName>
                                        </p:attrNameLst>
                                      </p:cBhvr>
                                      <p:to>
                                        <p:strVal val="visible"/>
                                      </p:to>
                                    </p:set>
                                    <p:animEffect transition="in" filter="wipe(up)">
                                      <p:cBhvr>
                                        <p:cTn id="228" dur="1000"/>
                                        <p:tgtEl>
                                          <p:spTgt spid="54"/>
                                        </p:tgtEl>
                                      </p:cBhvr>
                                    </p:animEffect>
                                  </p:childTnLst>
                                </p:cTn>
                              </p:par>
                            </p:childTnLst>
                          </p:cTn>
                        </p:par>
                        <p:par>
                          <p:cTn id="229" fill="hold">
                            <p:stCondLst>
                              <p:cond delay="2000"/>
                            </p:stCondLst>
                            <p:childTnLst>
                              <p:par>
                                <p:cTn id="230" presetID="22" presetClass="entr" presetSubtype="1" fill="hold" grpId="0" nodeType="afterEffect">
                                  <p:stCondLst>
                                    <p:cond delay="0"/>
                                  </p:stCondLst>
                                  <p:childTnLst>
                                    <p:set>
                                      <p:cBhvr>
                                        <p:cTn id="231" dur="1" fill="hold">
                                          <p:stCondLst>
                                            <p:cond delay="0"/>
                                          </p:stCondLst>
                                        </p:cTn>
                                        <p:tgtEl>
                                          <p:spTgt spid="61"/>
                                        </p:tgtEl>
                                        <p:attrNameLst>
                                          <p:attrName>style.visibility</p:attrName>
                                        </p:attrNameLst>
                                      </p:cBhvr>
                                      <p:to>
                                        <p:strVal val="visible"/>
                                      </p:to>
                                    </p:set>
                                    <p:animEffect transition="in" filter="wipe(up)">
                                      <p:cBhvr>
                                        <p:cTn id="232" dur="1000"/>
                                        <p:tgtEl>
                                          <p:spTgt spid="61"/>
                                        </p:tgtEl>
                                      </p:cBhvr>
                                    </p:animEffect>
                                  </p:childTnLst>
                                </p:cTn>
                              </p:par>
                            </p:childTnLst>
                          </p:cTn>
                        </p:par>
                        <p:par>
                          <p:cTn id="233" fill="hold">
                            <p:stCondLst>
                              <p:cond delay="3000"/>
                            </p:stCondLst>
                            <p:childTnLst>
                              <p:par>
                                <p:cTn id="234" presetID="22" presetClass="entr" presetSubtype="1" fill="hold" grpId="0" nodeType="afterEffect">
                                  <p:stCondLst>
                                    <p:cond delay="0"/>
                                  </p:stCondLst>
                                  <p:childTnLst>
                                    <p:set>
                                      <p:cBhvr>
                                        <p:cTn id="235" dur="1" fill="hold">
                                          <p:stCondLst>
                                            <p:cond delay="0"/>
                                          </p:stCondLst>
                                        </p:cTn>
                                        <p:tgtEl>
                                          <p:spTgt spid="60"/>
                                        </p:tgtEl>
                                        <p:attrNameLst>
                                          <p:attrName>style.visibility</p:attrName>
                                        </p:attrNameLst>
                                      </p:cBhvr>
                                      <p:to>
                                        <p:strVal val="visible"/>
                                      </p:to>
                                    </p:set>
                                    <p:animEffect transition="in" filter="wipe(up)">
                                      <p:cBhvr>
                                        <p:cTn id="236" dur="1000"/>
                                        <p:tgtEl>
                                          <p:spTgt spid="60"/>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21"/>
                                        </p:tgtEl>
                                        <p:attrNameLst>
                                          <p:attrName>style.visibility</p:attrName>
                                        </p:attrNameLst>
                                      </p:cBhvr>
                                      <p:to>
                                        <p:strVal val="visible"/>
                                      </p:to>
                                    </p:set>
                                    <p:animEffect transition="in" filter="wipe(left)">
                                      <p:cBhvr>
                                        <p:cTn id="241" dur="1000"/>
                                        <p:tgtEl>
                                          <p:spTgt spid="21"/>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1" fill="hold" grpId="0" nodeType="clickEffect">
                                  <p:stCondLst>
                                    <p:cond delay="0"/>
                                  </p:stCondLst>
                                  <p:childTnLst>
                                    <p:set>
                                      <p:cBhvr>
                                        <p:cTn id="245" dur="1" fill="hold">
                                          <p:stCondLst>
                                            <p:cond delay="0"/>
                                          </p:stCondLst>
                                        </p:cTn>
                                        <p:tgtEl>
                                          <p:spTgt spid="75"/>
                                        </p:tgtEl>
                                        <p:attrNameLst>
                                          <p:attrName>style.visibility</p:attrName>
                                        </p:attrNameLst>
                                      </p:cBhvr>
                                      <p:to>
                                        <p:strVal val="visible"/>
                                      </p:to>
                                    </p:set>
                                    <p:animEffect transition="in" filter="wipe(up)">
                                      <p:cBhvr>
                                        <p:cTn id="246" dur="1000"/>
                                        <p:tgtEl>
                                          <p:spTgt spid="75"/>
                                        </p:tgtEl>
                                      </p:cBhvr>
                                    </p:animEffect>
                                  </p:childTnLst>
                                </p:cTn>
                              </p:par>
                            </p:childTnLst>
                          </p:cTn>
                        </p:par>
                        <p:par>
                          <p:cTn id="247" fill="hold">
                            <p:stCondLst>
                              <p:cond delay="1000"/>
                            </p:stCondLst>
                            <p:childTnLst>
                              <p:par>
                                <p:cTn id="248" presetID="22" presetClass="entr" presetSubtype="1" fill="hold" grpId="0" nodeType="afterEffect">
                                  <p:stCondLst>
                                    <p:cond delay="0"/>
                                  </p:stCondLst>
                                  <p:childTnLst>
                                    <p:set>
                                      <p:cBhvr>
                                        <p:cTn id="249" dur="1" fill="hold">
                                          <p:stCondLst>
                                            <p:cond delay="0"/>
                                          </p:stCondLst>
                                        </p:cTn>
                                        <p:tgtEl>
                                          <p:spTgt spid="77"/>
                                        </p:tgtEl>
                                        <p:attrNameLst>
                                          <p:attrName>style.visibility</p:attrName>
                                        </p:attrNameLst>
                                      </p:cBhvr>
                                      <p:to>
                                        <p:strVal val="visible"/>
                                      </p:to>
                                    </p:set>
                                    <p:animEffect transition="in" filter="wipe(up)">
                                      <p:cBhvr>
                                        <p:cTn id="250" dur="1000"/>
                                        <p:tgtEl>
                                          <p:spTgt spid="77"/>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1" fill="hold" grpId="0" nodeType="clickEffect">
                                  <p:stCondLst>
                                    <p:cond delay="0"/>
                                  </p:stCondLst>
                                  <p:childTnLst>
                                    <p:set>
                                      <p:cBhvr>
                                        <p:cTn id="254" dur="1" fill="hold">
                                          <p:stCondLst>
                                            <p:cond delay="0"/>
                                          </p:stCondLst>
                                        </p:cTn>
                                        <p:tgtEl>
                                          <p:spTgt spid="76"/>
                                        </p:tgtEl>
                                        <p:attrNameLst>
                                          <p:attrName>style.visibility</p:attrName>
                                        </p:attrNameLst>
                                      </p:cBhvr>
                                      <p:to>
                                        <p:strVal val="visible"/>
                                      </p:to>
                                    </p:set>
                                    <p:animEffect transition="in" filter="wipe(up)">
                                      <p:cBhvr>
                                        <p:cTn id="255" dur="1000"/>
                                        <p:tgtEl>
                                          <p:spTgt spid="76"/>
                                        </p:tgtEl>
                                      </p:cBhvr>
                                    </p:animEffect>
                                  </p:childTnLst>
                                </p:cTn>
                              </p:par>
                            </p:childTnLst>
                          </p:cTn>
                        </p:par>
                        <p:par>
                          <p:cTn id="256" fill="hold">
                            <p:stCondLst>
                              <p:cond delay="1000"/>
                            </p:stCondLst>
                            <p:childTnLst>
                              <p:par>
                                <p:cTn id="257" presetID="22" presetClass="entr" presetSubtype="1" fill="hold" grpId="0" nodeType="afterEffect">
                                  <p:stCondLst>
                                    <p:cond delay="0"/>
                                  </p:stCondLst>
                                  <p:childTnLst>
                                    <p:set>
                                      <p:cBhvr>
                                        <p:cTn id="258" dur="1" fill="hold">
                                          <p:stCondLst>
                                            <p:cond delay="0"/>
                                          </p:stCondLst>
                                        </p:cTn>
                                        <p:tgtEl>
                                          <p:spTgt spid="78"/>
                                        </p:tgtEl>
                                        <p:attrNameLst>
                                          <p:attrName>style.visibility</p:attrName>
                                        </p:attrNameLst>
                                      </p:cBhvr>
                                      <p:to>
                                        <p:strVal val="visible"/>
                                      </p:to>
                                    </p:set>
                                    <p:animEffect transition="in" filter="wipe(up)">
                                      <p:cBhvr>
                                        <p:cTn id="259" dur="1000"/>
                                        <p:tgtEl>
                                          <p:spTgt spid="78"/>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grpId="0" nodeType="clickEffect">
                                  <p:stCondLst>
                                    <p:cond delay="0"/>
                                  </p:stCondLst>
                                  <p:childTnLst>
                                    <p:set>
                                      <p:cBhvr>
                                        <p:cTn id="263" dur="1" fill="hold">
                                          <p:stCondLst>
                                            <p:cond delay="0"/>
                                          </p:stCondLst>
                                        </p:cTn>
                                        <p:tgtEl>
                                          <p:spTgt spid="86"/>
                                        </p:tgtEl>
                                        <p:attrNameLst>
                                          <p:attrName>style.visibility</p:attrName>
                                        </p:attrNameLst>
                                      </p:cBhvr>
                                      <p:to>
                                        <p:strVal val="visible"/>
                                      </p:to>
                                    </p:set>
                                    <p:animEffect transition="in" filter="wipe(up)">
                                      <p:cBhvr>
                                        <p:cTn id="264" dur="1000"/>
                                        <p:tgtEl>
                                          <p:spTgt spid="86"/>
                                        </p:tgtEl>
                                      </p:cBhvr>
                                    </p:animEffect>
                                  </p:childTnLst>
                                </p:cTn>
                              </p:par>
                            </p:childTnLst>
                          </p:cTn>
                        </p:par>
                        <p:par>
                          <p:cTn id="265" fill="hold">
                            <p:stCondLst>
                              <p:cond delay="1000"/>
                            </p:stCondLst>
                            <p:childTnLst>
                              <p:par>
                                <p:cTn id="266" presetID="22" presetClass="entr" presetSubtype="1" fill="hold" grpId="0" nodeType="afterEffect">
                                  <p:stCondLst>
                                    <p:cond delay="0"/>
                                  </p:stCondLst>
                                  <p:childTnLst>
                                    <p:set>
                                      <p:cBhvr>
                                        <p:cTn id="267" dur="1" fill="hold">
                                          <p:stCondLst>
                                            <p:cond delay="0"/>
                                          </p:stCondLst>
                                        </p:cTn>
                                        <p:tgtEl>
                                          <p:spTgt spid="89"/>
                                        </p:tgtEl>
                                        <p:attrNameLst>
                                          <p:attrName>style.visibility</p:attrName>
                                        </p:attrNameLst>
                                      </p:cBhvr>
                                      <p:to>
                                        <p:strVal val="visible"/>
                                      </p:to>
                                    </p:set>
                                    <p:animEffect transition="in" filter="wipe(up)">
                                      <p:cBhvr>
                                        <p:cTn id="268" dur="1000"/>
                                        <p:tgtEl>
                                          <p:spTgt spid="89"/>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88"/>
                                        </p:tgtEl>
                                        <p:attrNameLst>
                                          <p:attrName>style.visibility</p:attrName>
                                        </p:attrNameLst>
                                      </p:cBhvr>
                                      <p:to>
                                        <p:strVal val="visible"/>
                                      </p:to>
                                    </p:set>
                                    <p:animEffect transition="in" filter="wipe(left)">
                                      <p:cBhvr>
                                        <p:cTn id="273" dur="1000"/>
                                        <p:tgtEl>
                                          <p:spTgt spid="88"/>
                                        </p:tgtEl>
                                      </p:cBhvr>
                                    </p:animEffect>
                                  </p:childTnLst>
                                </p:cTn>
                              </p:par>
                            </p:childTnLst>
                          </p:cTn>
                        </p:par>
                        <p:par>
                          <p:cTn id="274" fill="hold">
                            <p:stCondLst>
                              <p:cond delay="1000"/>
                            </p:stCondLst>
                            <p:childTnLst>
                              <p:par>
                                <p:cTn id="275" presetID="22" presetClass="entr" presetSubtype="8" fill="hold" grpId="0" nodeType="afterEffect">
                                  <p:stCondLst>
                                    <p:cond delay="0"/>
                                  </p:stCondLst>
                                  <p:childTnLst>
                                    <p:set>
                                      <p:cBhvr>
                                        <p:cTn id="276" dur="1" fill="hold">
                                          <p:stCondLst>
                                            <p:cond delay="0"/>
                                          </p:stCondLst>
                                        </p:cTn>
                                        <p:tgtEl>
                                          <p:spTgt spid="91"/>
                                        </p:tgtEl>
                                        <p:attrNameLst>
                                          <p:attrName>style.visibility</p:attrName>
                                        </p:attrNameLst>
                                      </p:cBhvr>
                                      <p:to>
                                        <p:strVal val="visible"/>
                                      </p:to>
                                    </p:set>
                                    <p:animEffect transition="in" filter="wipe(left)">
                                      <p:cBhvr>
                                        <p:cTn id="277" dur="1000"/>
                                        <p:tgtEl>
                                          <p:spTgt spid="91"/>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1" fill="hold" grpId="0" nodeType="clickEffect">
                                  <p:stCondLst>
                                    <p:cond delay="0"/>
                                  </p:stCondLst>
                                  <p:childTnLst>
                                    <p:set>
                                      <p:cBhvr>
                                        <p:cTn id="281" dur="1" fill="hold">
                                          <p:stCondLst>
                                            <p:cond delay="0"/>
                                          </p:stCondLst>
                                        </p:cTn>
                                        <p:tgtEl>
                                          <p:spTgt spid="87"/>
                                        </p:tgtEl>
                                        <p:attrNameLst>
                                          <p:attrName>style.visibility</p:attrName>
                                        </p:attrNameLst>
                                      </p:cBhvr>
                                      <p:to>
                                        <p:strVal val="visible"/>
                                      </p:to>
                                    </p:set>
                                    <p:animEffect transition="in" filter="wipe(up)">
                                      <p:cBhvr>
                                        <p:cTn id="282" dur="1000"/>
                                        <p:tgtEl>
                                          <p:spTgt spid="87"/>
                                        </p:tgtEl>
                                      </p:cBhvr>
                                    </p:animEffect>
                                  </p:childTnLst>
                                </p:cTn>
                              </p:par>
                            </p:childTnLst>
                          </p:cTn>
                        </p:par>
                        <p:par>
                          <p:cTn id="283" fill="hold">
                            <p:stCondLst>
                              <p:cond delay="1000"/>
                            </p:stCondLst>
                            <p:childTnLst>
                              <p:par>
                                <p:cTn id="284" presetID="22" presetClass="entr" presetSubtype="1" fill="hold" grpId="0" nodeType="afterEffect">
                                  <p:stCondLst>
                                    <p:cond delay="0"/>
                                  </p:stCondLst>
                                  <p:childTnLst>
                                    <p:set>
                                      <p:cBhvr>
                                        <p:cTn id="285" dur="1" fill="hold">
                                          <p:stCondLst>
                                            <p:cond delay="0"/>
                                          </p:stCondLst>
                                        </p:cTn>
                                        <p:tgtEl>
                                          <p:spTgt spid="90"/>
                                        </p:tgtEl>
                                        <p:attrNameLst>
                                          <p:attrName>style.visibility</p:attrName>
                                        </p:attrNameLst>
                                      </p:cBhvr>
                                      <p:to>
                                        <p:strVal val="visible"/>
                                      </p:to>
                                    </p:set>
                                    <p:animEffect transition="in" filter="wipe(up)">
                                      <p:cBhvr>
                                        <p:cTn id="286" dur="10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1" fill="hold" grpId="0" nodeType="clickEffect">
                                  <p:stCondLst>
                                    <p:cond delay="0"/>
                                  </p:stCondLst>
                                  <p:childTnLst>
                                    <p:set>
                                      <p:cBhvr>
                                        <p:cTn id="290" dur="1" fill="hold">
                                          <p:stCondLst>
                                            <p:cond delay="0"/>
                                          </p:stCondLst>
                                        </p:cTn>
                                        <p:tgtEl>
                                          <p:spTgt spid="65"/>
                                        </p:tgtEl>
                                        <p:attrNameLst>
                                          <p:attrName>style.visibility</p:attrName>
                                        </p:attrNameLst>
                                      </p:cBhvr>
                                      <p:to>
                                        <p:strVal val="visible"/>
                                      </p:to>
                                    </p:set>
                                    <p:animEffect transition="in" filter="wipe(up)">
                                      <p:cBhvr>
                                        <p:cTn id="291" dur="1000"/>
                                        <p:tgtEl>
                                          <p:spTgt spid="65"/>
                                        </p:tgtEl>
                                      </p:cBhvr>
                                    </p:animEffect>
                                  </p:childTnLst>
                                </p:cTn>
                              </p:par>
                            </p:childTnLst>
                          </p:cTn>
                        </p:par>
                        <p:par>
                          <p:cTn id="292" fill="hold">
                            <p:stCondLst>
                              <p:cond delay="1000"/>
                            </p:stCondLst>
                            <p:childTnLst>
                              <p:par>
                                <p:cTn id="293" presetID="22" presetClass="entr" presetSubtype="1" fill="hold" grpId="0" nodeType="afterEffect">
                                  <p:stCondLst>
                                    <p:cond delay="0"/>
                                  </p:stCondLst>
                                  <p:childTnLst>
                                    <p:set>
                                      <p:cBhvr>
                                        <p:cTn id="294" dur="1" fill="hold">
                                          <p:stCondLst>
                                            <p:cond delay="0"/>
                                          </p:stCondLst>
                                        </p:cTn>
                                        <p:tgtEl>
                                          <p:spTgt spid="70"/>
                                        </p:tgtEl>
                                        <p:attrNameLst>
                                          <p:attrName>style.visibility</p:attrName>
                                        </p:attrNameLst>
                                      </p:cBhvr>
                                      <p:to>
                                        <p:strVal val="visible"/>
                                      </p:to>
                                    </p:set>
                                    <p:animEffect transition="in" filter="wipe(up)">
                                      <p:cBhvr>
                                        <p:cTn id="295" dur="1000"/>
                                        <p:tgtEl>
                                          <p:spTgt spid="70"/>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1" fill="hold" grpId="0" nodeType="clickEffect">
                                  <p:stCondLst>
                                    <p:cond delay="0"/>
                                  </p:stCondLst>
                                  <p:childTnLst>
                                    <p:set>
                                      <p:cBhvr>
                                        <p:cTn id="299" dur="1" fill="hold">
                                          <p:stCondLst>
                                            <p:cond delay="0"/>
                                          </p:stCondLst>
                                        </p:cTn>
                                        <p:tgtEl>
                                          <p:spTgt spid="66"/>
                                        </p:tgtEl>
                                        <p:attrNameLst>
                                          <p:attrName>style.visibility</p:attrName>
                                        </p:attrNameLst>
                                      </p:cBhvr>
                                      <p:to>
                                        <p:strVal val="visible"/>
                                      </p:to>
                                    </p:set>
                                    <p:animEffect transition="in" filter="wipe(up)">
                                      <p:cBhvr>
                                        <p:cTn id="300" dur="1000"/>
                                        <p:tgtEl>
                                          <p:spTgt spid="66"/>
                                        </p:tgtEl>
                                      </p:cBhvr>
                                    </p:animEffect>
                                  </p:childTnLst>
                                </p:cTn>
                              </p:par>
                            </p:childTnLst>
                          </p:cTn>
                        </p:par>
                        <p:par>
                          <p:cTn id="301" fill="hold">
                            <p:stCondLst>
                              <p:cond delay="1000"/>
                            </p:stCondLst>
                            <p:childTnLst>
                              <p:par>
                                <p:cTn id="302" presetID="22" presetClass="entr" presetSubtype="1" fill="hold" grpId="0" nodeType="afterEffect">
                                  <p:stCondLst>
                                    <p:cond delay="0"/>
                                  </p:stCondLst>
                                  <p:childTnLst>
                                    <p:set>
                                      <p:cBhvr>
                                        <p:cTn id="303" dur="1" fill="hold">
                                          <p:stCondLst>
                                            <p:cond delay="0"/>
                                          </p:stCondLst>
                                        </p:cTn>
                                        <p:tgtEl>
                                          <p:spTgt spid="71"/>
                                        </p:tgtEl>
                                        <p:attrNameLst>
                                          <p:attrName>style.visibility</p:attrName>
                                        </p:attrNameLst>
                                      </p:cBhvr>
                                      <p:to>
                                        <p:strVal val="visible"/>
                                      </p:to>
                                    </p:set>
                                    <p:animEffect transition="in" filter="wipe(up)">
                                      <p:cBhvr>
                                        <p:cTn id="304" dur="1000"/>
                                        <p:tgtEl>
                                          <p:spTgt spid="71"/>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1" fill="hold" grpId="0" nodeType="clickEffect">
                                  <p:stCondLst>
                                    <p:cond delay="0"/>
                                  </p:stCondLst>
                                  <p:childTnLst>
                                    <p:set>
                                      <p:cBhvr>
                                        <p:cTn id="308" dur="1" fill="hold">
                                          <p:stCondLst>
                                            <p:cond delay="0"/>
                                          </p:stCondLst>
                                        </p:cTn>
                                        <p:tgtEl>
                                          <p:spTgt spid="68"/>
                                        </p:tgtEl>
                                        <p:attrNameLst>
                                          <p:attrName>style.visibility</p:attrName>
                                        </p:attrNameLst>
                                      </p:cBhvr>
                                      <p:to>
                                        <p:strVal val="visible"/>
                                      </p:to>
                                    </p:set>
                                    <p:animEffect transition="in" filter="wipe(up)">
                                      <p:cBhvr>
                                        <p:cTn id="309" dur="1000"/>
                                        <p:tgtEl>
                                          <p:spTgt spid="68"/>
                                        </p:tgtEl>
                                      </p:cBhvr>
                                    </p:animEffect>
                                  </p:childTnLst>
                                </p:cTn>
                              </p:par>
                            </p:childTnLst>
                          </p:cTn>
                        </p:par>
                        <p:par>
                          <p:cTn id="310" fill="hold">
                            <p:stCondLst>
                              <p:cond delay="1000"/>
                            </p:stCondLst>
                            <p:childTnLst>
                              <p:par>
                                <p:cTn id="311" presetID="22" presetClass="entr" presetSubtype="1" fill="hold" grpId="0" nodeType="afterEffect">
                                  <p:stCondLst>
                                    <p:cond delay="0"/>
                                  </p:stCondLst>
                                  <p:childTnLst>
                                    <p:set>
                                      <p:cBhvr>
                                        <p:cTn id="312" dur="1" fill="hold">
                                          <p:stCondLst>
                                            <p:cond delay="0"/>
                                          </p:stCondLst>
                                        </p:cTn>
                                        <p:tgtEl>
                                          <p:spTgt spid="67"/>
                                        </p:tgtEl>
                                        <p:attrNameLst>
                                          <p:attrName>style.visibility</p:attrName>
                                        </p:attrNameLst>
                                      </p:cBhvr>
                                      <p:to>
                                        <p:strVal val="visible"/>
                                      </p:to>
                                    </p:set>
                                    <p:animEffect transition="in" filter="wipe(up)">
                                      <p:cBhvr>
                                        <p:cTn id="313" dur="1000"/>
                                        <p:tgtEl>
                                          <p:spTgt spid="67"/>
                                        </p:tgtEl>
                                      </p:cBhvr>
                                    </p:animEffect>
                                  </p:childTnLst>
                                </p:cTn>
                              </p:par>
                            </p:childTnLst>
                          </p:cTn>
                        </p:par>
                        <p:par>
                          <p:cTn id="314" fill="hold">
                            <p:stCondLst>
                              <p:cond delay="2000"/>
                            </p:stCondLst>
                            <p:childTnLst>
                              <p:par>
                                <p:cTn id="315" presetID="22" presetClass="entr" presetSubtype="1" fill="hold" grpId="0" nodeType="afterEffect">
                                  <p:stCondLst>
                                    <p:cond delay="0"/>
                                  </p:stCondLst>
                                  <p:childTnLst>
                                    <p:set>
                                      <p:cBhvr>
                                        <p:cTn id="316" dur="1" fill="hold">
                                          <p:stCondLst>
                                            <p:cond delay="0"/>
                                          </p:stCondLst>
                                        </p:cTn>
                                        <p:tgtEl>
                                          <p:spTgt spid="72"/>
                                        </p:tgtEl>
                                        <p:attrNameLst>
                                          <p:attrName>style.visibility</p:attrName>
                                        </p:attrNameLst>
                                      </p:cBhvr>
                                      <p:to>
                                        <p:strVal val="visible"/>
                                      </p:to>
                                    </p:set>
                                    <p:animEffect transition="in" filter="wipe(up)">
                                      <p:cBhvr>
                                        <p:cTn id="317" dur="1000"/>
                                        <p:tgtEl>
                                          <p:spTgt spid="72"/>
                                        </p:tgtEl>
                                      </p:cBhvr>
                                    </p:animEffect>
                                  </p:childTnLst>
                                </p:cTn>
                              </p:par>
                            </p:childTnLst>
                          </p:cTn>
                        </p:par>
                        <p:par>
                          <p:cTn id="318" fill="hold">
                            <p:stCondLst>
                              <p:cond delay="3000"/>
                            </p:stCondLst>
                            <p:childTnLst>
                              <p:par>
                                <p:cTn id="319" presetID="22" presetClass="entr" presetSubtype="1" fill="hold" grpId="0" nodeType="afterEffect">
                                  <p:stCondLst>
                                    <p:cond delay="0"/>
                                  </p:stCondLst>
                                  <p:childTnLst>
                                    <p:set>
                                      <p:cBhvr>
                                        <p:cTn id="320" dur="1" fill="hold">
                                          <p:stCondLst>
                                            <p:cond delay="0"/>
                                          </p:stCondLst>
                                        </p:cTn>
                                        <p:tgtEl>
                                          <p:spTgt spid="73"/>
                                        </p:tgtEl>
                                        <p:attrNameLst>
                                          <p:attrName>style.visibility</p:attrName>
                                        </p:attrNameLst>
                                      </p:cBhvr>
                                      <p:to>
                                        <p:strVal val="visible"/>
                                      </p:to>
                                    </p:set>
                                    <p:animEffect transition="in" filter="wipe(up)">
                                      <p:cBhvr>
                                        <p:cTn id="321" dur="1000"/>
                                        <p:tgtEl>
                                          <p:spTgt spid="73"/>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grpId="0" nodeType="clickEffect">
                                  <p:stCondLst>
                                    <p:cond delay="0"/>
                                  </p:stCondLst>
                                  <p:childTnLst>
                                    <p:set>
                                      <p:cBhvr>
                                        <p:cTn id="325" dur="1" fill="hold">
                                          <p:stCondLst>
                                            <p:cond delay="0"/>
                                          </p:stCondLst>
                                        </p:cTn>
                                        <p:tgtEl>
                                          <p:spTgt spid="69"/>
                                        </p:tgtEl>
                                        <p:attrNameLst>
                                          <p:attrName>style.visibility</p:attrName>
                                        </p:attrNameLst>
                                      </p:cBhvr>
                                      <p:to>
                                        <p:strVal val="visible"/>
                                      </p:to>
                                    </p:set>
                                    <p:animEffect transition="in" filter="wipe(left)">
                                      <p:cBhvr>
                                        <p:cTn id="326" dur="1000"/>
                                        <p:tgtEl>
                                          <p:spTgt spid="69"/>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2" fill="hold" grpId="0" nodeType="clickEffect">
                                  <p:stCondLst>
                                    <p:cond delay="0"/>
                                  </p:stCondLst>
                                  <p:childTnLst>
                                    <p:set>
                                      <p:cBhvr>
                                        <p:cTn id="330" dur="1" fill="hold">
                                          <p:stCondLst>
                                            <p:cond delay="0"/>
                                          </p:stCondLst>
                                        </p:cTn>
                                        <p:tgtEl>
                                          <p:spTgt spid="74"/>
                                        </p:tgtEl>
                                        <p:attrNameLst>
                                          <p:attrName>style.visibility</p:attrName>
                                        </p:attrNameLst>
                                      </p:cBhvr>
                                      <p:to>
                                        <p:strVal val="visible"/>
                                      </p:to>
                                    </p:set>
                                    <p:animEffect transition="in" filter="wipe(right)">
                                      <p:cBhvr>
                                        <p:cTn id="331" dur="1000"/>
                                        <p:tgtEl>
                                          <p:spTgt spid="74"/>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1" fill="hold" grpId="0" nodeType="clickEffect">
                                  <p:stCondLst>
                                    <p:cond delay="0"/>
                                  </p:stCondLst>
                                  <p:childTnLst>
                                    <p:set>
                                      <p:cBhvr>
                                        <p:cTn id="335" dur="1" fill="hold">
                                          <p:stCondLst>
                                            <p:cond delay="0"/>
                                          </p:stCondLst>
                                        </p:cTn>
                                        <p:tgtEl>
                                          <p:spTgt spid="81"/>
                                        </p:tgtEl>
                                        <p:attrNameLst>
                                          <p:attrName>style.visibility</p:attrName>
                                        </p:attrNameLst>
                                      </p:cBhvr>
                                      <p:to>
                                        <p:strVal val="visible"/>
                                      </p:to>
                                    </p:set>
                                    <p:animEffect transition="in" filter="wipe(up)">
                                      <p:cBhvr>
                                        <p:cTn id="336" dur="1000"/>
                                        <p:tgtEl>
                                          <p:spTgt spid="81"/>
                                        </p:tgtEl>
                                      </p:cBhvr>
                                    </p:animEffect>
                                  </p:childTnLst>
                                </p:cTn>
                              </p:par>
                            </p:childTnLst>
                          </p:cTn>
                        </p:par>
                        <p:par>
                          <p:cTn id="337" fill="hold">
                            <p:stCondLst>
                              <p:cond delay="1000"/>
                            </p:stCondLst>
                            <p:childTnLst>
                              <p:par>
                                <p:cTn id="338" presetID="22" presetClass="entr" presetSubtype="2" fill="hold" grpId="0" nodeType="afterEffect">
                                  <p:stCondLst>
                                    <p:cond delay="0"/>
                                  </p:stCondLst>
                                  <p:childTnLst>
                                    <p:set>
                                      <p:cBhvr>
                                        <p:cTn id="339" dur="1" fill="hold">
                                          <p:stCondLst>
                                            <p:cond delay="0"/>
                                          </p:stCondLst>
                                        </p:cTn>
                                        <p:tgtEl>
                                          <p:spTgt spid="82"/>
                                        </p:tgtEl>
                                        <p:attrNameLst>
                                          <p:attrName>style.visibility</p:attrName>
                                        </p:attrNameLst>
                                      </p:cBhvr>
                                      <p:to>
                                        <p:strVal val="visible"/>
                                      </p:to>
                                    </p:set>
                                    <p:animEffect transition="in" filter="wipe(right)">
                                      <p:cBhvr>
                                        <p:cTn id="340" dur="1000"/>
                                        <p:tgtEl>
                                          <p:spTgt spid="82"/>
                                        </p:tgtEl>
                                      </p:cBhvr>
                                    </p:animEffect>
                                  </p:childTnLst>
                                </p:cTn>
                              </p:par>
                            </p:childTnLst>
                          </p:cTn>
                        </p:par>
                      </p:childTnLst>
                    </p:cTn>
                  </p:par>
                  <p:par>
                    <p:cTn id="341" fill="hold">
                      <p:stCondLst>
                        <p:cond delay="indefinite"/>
                      </p:stCondLst>
                      <p:childTnLst>
                        <p:par>
                          <p:cTn id="342" fill="hold">
                            <p:stCondLst>
                              <p:cond delay="0"/>
                            </p:stCondLst>
                            <p:childTnLst>
                              <p:par>
                                <p:cTn id="343" presetID="22" presetClass="entr" presetSubtype="1" fill="hold" grpId="0" nodeType="clickEffect">
                                  <p:stCondLst>
                                    <p:cond delay="0"/>
                                  </p:stCondLst>
                                  <p:childTnLst>
                                    <p:set>
                                      <p:cBhvr>
                                        <p:cTn id="344" dur="1" fill="hold">
                                          <p:stCondLst>
                                            <p:cond delay="0"/>
                                          </p:stCondLst>
                                        </p:cTn>
                                        <p:tgtEl>
                                          <p:spTgt spid="84"/>
                                        </p:tgtEl>
                                        <p:attrNameLst>
                                          <p:attrName>style.visibility</p:attrName>
                                        </p:attrNameLst>
                                      </p:cBhvr>
                                      <p:to>
                                        <p:strVal val="visible"/>
                                      </p:to>
                                    </p:set>
                                    <p:animEffect transition="in" filter="wipe(up)">
                                      <p:cBhvr>
                                        <p:cTn id="345" dur="1000"/>
                                        <p:tgtEl>
                                          <p:spTgt spid="84"/>
                                        </p:tgtEl>
                                      </p:cBhvr>
                                    </p:animEffect>
                                  </p:childTnLst>
                                </p:cTn>
                              </p:par>
                            </p:childTnLst>
                          </p:cTn>
                        </p:par>
                        <p:par>
                          <p:cTn id="346" fill="hold">
                            <p:stCondLst>
                              <p:cond delay="1000"/>
                            </p:stCondLst>
                            <p:childTnLst>
                              <p:par>
                                <p:cTn id="347" presetID="22" presetClass="entr" presetSubtype="8" fill="hold" grpId="0" nodeType="afterEffect">
                                  <p:stCondLst>
                                    <p:cond delay="0"/>
                                  </p:stCondLst>
                                  <p:childTnLst>
                                    <p:set>
                                      <p:cBhvr>
                                        <p:cTn id="348" dur="1" fill="hold">
                                          <p:stCondLst>
                                            <p:cond delay="0"/>
                                          </p:stCondLst>
                                        </p:cTn>
                                        <p:tgtEl>
                                          <p:spTgt spid="85"/>
                                        </p:tgtEl>
                                        <p:attrNameLst>
                                          <p:attrName>style.visibility</p:attrName>
                                        </p:attrNameLst>
                                      </p:cBhvr>
                                      <p:to>
                                        <p:strVal val="visible"/>
                                      </p:to>
                                    </p:set>
                                    <p:animEffect transition="in" filter="wipe(left)">
                                      <p:cBhvr>
                                        <p:cTn id="349" dur="1000"/>
                                        <p:tgtEl>
                                          <p:spTgt spid="85"/>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2" fill="hold" grpId="0" nodeType="clickEffect">
                                  <p:stCondLst>
                                    <p:cond delay="0"/>
                                  </p:stCondLst>
                                  <p:childTnLst>
                                    <p:set>
                                      <p:cBhvr>
                                        <p:cTn id="353" dur="1" fill="hold">
                                          <p:stCondLst>
                                            <p:cond delay="0"/>
                                          </p:stCondLst>
                                        </p:cTn>
                                        <p:tgtEl>
                                          <p:spTgt spid="92"/>
                                        </p:tgtEl>
                                        <p:attrNameLst>
                                          <p:attrName>style.visibility</p:attrName>
                                        </p:attrNameLst>
                                      </p:cBhvr>
                                      <p:to>
                                        <p:strVal val="visible"/>
                                      </p:to>
                                    </p:set>
                                    <p:animEffect transition="in" filter="wipe(right)">
                                      <p:cBhvr>
                                        <p:cTn id="354" dur="1000"/>
                                        <p:tgtEl>
                                          <p:spTgt spid="92"/>
                                        </p:tgtEl>
                                      </p:cBhvr>
                                    </p:animEffect>
                                  </p:childTnLst>
                                </p:cTn>
                              </p:par>
                            </p:childTnLst>
                          </p:cTn>
                        </p:par>
                        <p:par>
                          <p:cTn id="355" fill="hold">
                            <p:stCondLst>
                              <p:cond delay="1000"/>
                            </p:stCondLst>
                            <p:childTnLst>
                              <p:par>
                                <p:cTn id="356" presetID="22" presetClass="entr" presetSubtype="1" fill="hold" grpId="0" nodeType="afterEffect">
                                  <p:stCondLst>
                                    <p:cond delay="0"/>
                                  </p:stCondLst>
                                  <p:childTnLst>
                                    <p:set>
                                      <p:cBhvr>
                                        <p:cTn id="357" dur="1" fill="hold">
                                          <p:stCondLst>
                                            <p:cond delay="0"/>
                                          </p:stCondLst>
                                        </p:cTn>
                                        <p:tgtEl>
                                          <p:spTgt spid="93"/>
                                        </p:tgtEl>
                                        <p:attrNameLst>
                                          <p:attrName>style.visibility</p:attrName>
                                        </p:attrNameLst>
                                      </p:cBhvr>
                                      <p:to>
                                        <p:strVal val="visible"/>
                                      </p:to>
                                    </p:set>
                                    <p:animEffect transition="in" filter="wipe(up)">
                                      <p:cBhvr>
                                        <p:cTn id="358" dur="1000"/>
                                        <p:tgtEl>
                                          <p:spTgt spid="93"/>
                                        </p:tgtEl>
                                      </p:cBhvr>
                                    </p:animEffect>
                                  </p:childTnLst>
                                </p:cTn>
                              </p:par>
                            </p:childTnLst>
                          </p:cTn>
                        </p:par>
                      </p:childTnLst>
                    </p:cTn>
                  </p:par>
                  <p:par>
                    <p:cTn id="359" fill="hold">
                      <p:stCondLst>
                        <p:cond delay="indefinite"/>
                      </p:stCondLst>
                      <p:childTnLst>
                        <p:par>
                          <p:cTn id="360" fill="hold">
                            <p:stCondLst>
                              <p:cond delay="0"/>
                            </p:stCondLst>
                            <p:childTnLst>
                              <p:par>
                                <p:cTn id="361" presetID="22" presetClass="entr" presetSubtype="2" fill="hold" grpId="0" nodeType="clickEffect">
                                  <p:stCondLst>
                                    <p:cond delay="0"/>
                                  </p:stCondLst>
                                  <p:childTnLst>
                                    <p:set>
                                      <p:cBhvr>
                                        <p:cTn id="362" dur="1" fill="hold">
                                          <p:stCondLst>
                                            <p:cond delay="0"/>
                                          </p:stCondLst>
                                        </p:cTn>
                                        <p:tgtEl>
                                          <p:spTgt spid="106"/>
                                        </p:tgtEl>
                                        <p:attrNameLst>
                                          <p:attrName>style.visibility</p:attrName>
                                        </p:attrNameLst>
                                      </p:cBhvr>
                                      <p:to>
                                        <p:strVal val="visible"/>
                                      </p:to>
                                    </p:set>
                                    <p:animEffect transition="in" filter="wipe(right)">
                                      <p:cBhvr>
                                        <p:cTn id="363" dur="1000"/>
                                        <p:tgtEl>
                                          <p:spTgt spid="106"/>
                                        </p:tgtEl>
                                      </p:cBhvr>
                                    </p:animEffect>
                                  </p:childTnLst>
                                </p:cTn>
                              </p:par>
                            </p:childTnLst>
                          </p:cTn>
                        </p:par>
                        <p:par>
                          <p:cTn id="364" fill="hold">
                            <p:stCondLst>
                              <p:cond delay="1000"/>
                            </p:stCondLst>
                            <p:childTnLst>
                              <p:par>
                                <p:cTn id="365" presetID="22" presetClass="entr" presetSubtype="2" fill="hold" grpId="0" nodeType="afterEffect">
                                  <p:stCondLst>
                                    <p:cond delay="0"/>
                                  </p:stCondLst>
                                  <p:childTnLst>
                                    <p:set>
                                      <p:cBhvr>
                                        <p:cTn id="366" dur="1" fill="hold">
                                          <p:stCondLst>
                                            <p:cond delay="0"/>
                                          </p:stCondLst>
                                        </p:cTn>
                                        <p:tgtEl>
                                          <p:spTgt spid="79"/>
                                        </p:tgtEl>
                                        <p:attrNameLst>
                                          <p:attrName>style.visibility</p:attrName>
                                        </p:attrNameLst>
                                      </p:cBhvr>
                                      <p:to>
                                        <p:strVal val="visible"/>
                                      </p:to>
                                    </p:set>
                                    <p:animEffect transition="in" filter="wipe(right)">
                                      <p:cBhvr>
                                        <p:cTn id="367" dur="1000"/>
                                        <p:tgtEl>
                                          <p:spTgt spid="79"/>
                                        </p:tgtEl>
                                      </p:cBhvr>
                                    </p:animEffect>
                                  </p:childTnLst>
                                </p:cTn>
                              </p:par>
                            </p:childTnLst>
                          </p:cTn>
                        </p:par>
                        <p:par>
                          <p:cTn id="368" fill="hold">
                            <p:stCondLst>
                              <p:cond delay="2000"/>
                            </p:stCondLst>
                            <p:childTnLst>
                              <p:par>
                                <p:cTn id="369" presetID="22" presetClass="entr" presetSubtype="2" fill="hold" grpId="0" nodeType="afterEffect">
                                  <p:stCondLst>
                                    <p:cond delay="0"/>
                                  </p:stCondLst>
                                  <p:childTnLst>
                                    <p:set>
                                      <p:cBhvr>
                                        <p:cTn id="370" dur="1" fill="hold">
                                          <p:stCondLst>
                                            <p:cond delay="0"/>
                                          </p:stCondLst>
                                        </p:cTn>
                                        <p:tgtEl>
                                          <p:spTgt spid="107"/>
                                        </p:tgtEl>
                                        <p:attrNameLst>
                                          <p:attrName>style.visibility</p:attrName>
                                        </p:attrNameLst>
                                      </p:cBhvr>
                                      <p:to>
                                        <p:strVal val="visible"/>
                                      </p:to>
                                    </p:set>
                                    <p:animEffect transition="in" filter="wipe(right)">
                                      <p:cBhvr>
                                        <p:cTn id="371" dur="1000"/>
                                        <p:tgtEl>
                                          <p:spTgt spid="107"/>
                                        </p:tgtEl>
                                      </p:cBhvr>
                                    </p:animEffect>
                                  </p:childTnLst>
                                </p:cTn>
                              </p:par>
                            </p:childTnLst>
                          </p:cTn>
                        </p:par>
                        <p:par>
                          <p:cTn id="372" fill="hold">
                            <p:stCondLst>
                              <p:cond delay="3000"/>
                            </p:stCondLst>
                            <p:childTnLst>
                              <p:par>
                                <p:cTn id="373" presetID="22" presetClass="entr" presetSubtype="2" fill="hold" grpId="0" nodeType="afterEffect">
                                  <p:stCondLst>
                                    <p:cond delay="0"/>
                                  </p:stCondLst>
                                  <p:childTnLst>
                                    <p:set>
                                      <p:cBhvr>
                                        <p:cTn id="374" dur="1" fill="hold">
                                          <p:stCondLst>
                                            <p:cond delay="0"/>
                                          </p:stCondLst>
                                        </p:cTn>
                                        <p:tgtEl>
                                          <p:spTgt spid="108"/>
                                        </p:tgtEl>
                                        <p:attrNameLst>
                                          <p:attrName>style.visibility</p:attrName>
                                        </p:attrNameLst>
                                      </p:cBhvr>
                                      <p:to>
                                        <p:strVal val="visible"/>
                                      </p:to>
                                    </p:set>
                                    <p:animEffect transition="in" filter="wipe(right)">
                                      <p:cBhvr>
                                        <p:cTn id="375" dur="1000"/>
                                        <p:tgtEl>
                                          <p:spTgt spid="108"/>
                                        </p:tgtEl>
                                      </p:cBhvr>
                                    </p:animEffect>
                                  </p:childTnLst>
                                </p:cTn>
                              </p:par>
                            </p:childTnLst>
                          </p:cTn>
                        </p:par>
                      </p:childTnLst>
                    </p:cTn>
                  </p:par>
                  <p:par>
                    <p:cTn id="376" fill="hold">
                      <p:stCondLst>
                        <p:cond delay="indefinite"/>
                      </p:stCondLst>
                      <p:childTnLst>
                        <p:par>
                          <p:cTn id="377" fill="hold">
                            <p:stCondLst>
                              <p:cond delay="0"/>
                            </p:stCondLst>
                            <p:childTnLst>
                              <p:par>
                                <p:cTn id="378" presetID="22" presetClass="entr" presetSubtype="2" fill="hold" grpId="0" nodeType="clickEffect">
                                  <p:stCondLst>
                                    <p:cond delay="0"/>
                                  </p:stCondLst>
                                  <p:childTnLst>
                                    <p:set>
                                      <p:cBhvr>
                                        <p:cTn id="379" dur="1" fill="hold">
                                          <p:stCondLst>
                                            <p:cond delay="0"/>
                                          </p:stCondLst>
                                        </p:cTn>
                                        <p:tgtEl>
                                          <p:spTgt spid="109"/>
                                        </p:tgtEl>
                                        <p:attrNameLst>
                                          <p:attrName>style.visibility</p:attrName>
                                        </p:attrNameLst>
                                      </p:cBhvr>
                                      <p:to>
                                        <p:strVal val="visible"/>
                                      </p:to>
                                    </p:set>
                                    <p:animEffect transition="in" filter="wipe(right)">
                                      <p:cBhvr>
                                        <p:cTn id="380" dur="1000"/>
                                        <p:tgtEl>
                                          <p:spTgt spid="109"/>
                                        </p:tgtEl>
                                      </p:cBhvr>
                                    </p:animEffect>
                                  </p:childTnLst>
                                </p:cTn>
                              </p:par>
                            </p:childTnLst>
                          </p:cTn>
                        </p:par>
                        <p:par>
                          <p:cTn id="381" fill="hold">
                            <p:stCondLst>
                              <p:cond delay="1000"/>
                            </p:stCondLst>
                            <p:childTnLst>
                              <p:par>
                                <p:cTn id="382" presetID="22" presetClass="entr" presetSubtype="1" fill="hold" grpId="0" nodeType="afterEffect">
                                  <p:stCondLst>
                                    <p:cond delay="0"/>
                                  </p:stCondLst>
                                  <p:childTnLst>
                                    <p:set>
                                      <p:cBhvr>
                                        <p:cTn id="383" dur="1" fill="hold">
                                          <p:stCondLst>
                                            <p:cond delay="0"/>
                                          </p:stCondLst>
                                        </p:cTn>
                                        <p:tgtEl>
                                          <p:spTgt spid="110"/>
                                        </p:tgtEl>
                                        <p:attrNameLst>
                                          <p:attrName>style.visibility</p:attrName>
                                        </p:attrNameLst>
                                      </p:cBhvr>
                                      <p:to>
                                        <p:strVal val="visible"/>
                                      </p:to>
                                    </p:set>
                                    <p:animEffect transition="in" filter="wipe(up)">
                                      <p:cBhvr>
                                        <p:cTn id="384" dur="1000"/>
                                        <p:tgtEl>
                                          <p:spTgt spid="110"/>
                                        </p:tgtEl>
                                      </p:cBhvr>
                                    </p:animEffect>
                                  </p:childTnLst>
                                </p:cTn>
                              </p:par>
                            </p:childTnLst>
                          </p:cTn>
                        </p:par>
                      </p:childTnLst>
                    </p:cTn>
                  </p:par>
                  <p:par>
                    <p:cTn id="385" fill="hold">
                      <p:stCondLst>
                        <p:cond delay="indefinite"/>
                      </p:stCondLst>
                      <p:childTnLst>
                        <p:par>
                          <p:cTn id="386" fill="hold">
                            <p:stCondLst>
                              <p:cond delay="0"/>
                            </p:stCondLst>
                            <p:childTnLst>
                              <p:par>
                                <p:cTn id="387" presetID="22" presetClass="entr" presetSubtype="2" fill="hold" grpId="0" nodeType="clickEffect">
                                  <p:stCondLst>
                                    <p:cond delay="0"/>
                                  </p:stCondLst>
                                  <p:childTnLst>
                                    <p:set>
                                      <p:cBhvr>
                                        <p:cTn id="388" dur="1" fill="hold">
                                          <p:stCondLst>
                                            <p:cond delay="0"/>
                                          </p:stCondLst>
                                        </p:cTn>
                                        <p:tgtEl>
                                          <p:spTgt spid="111"/>
                                        </p:tgtEl>
                                        <p:attrNameLst>
                                          <p:attrName>style.visibility</p:attrName>
                                        </p:attrNameLst>
                                      </p:cBhvr>
                                      <p:to>
                                        <p:strVal val="visible"/>
                                      </p:to>
                                    </p:set>
                                    <p:animEffect transition="in" filter="wipe(right)">
                                      <p:cBhvr>
                                        <p:cTn id="389" dur="1000"/>
                                        <p:tgtEl>
                                          <p:spTgt spid="111"/>
                                        </p:tgtEl>
                                      </p:cBhvr>
                                    </p:animEffect>
                                  </p:childTnLst>
                                </p:cTn>
                              </p:par>
                            </p:childTnLst>
                          </p:cTn>
                        </p:par>
                        <p:par>
                          <p:cTn id="390" fill="hold">
                            <p:stCondLst>
                              <p:cond delay="1000"/>
                            </p:stCondLst>
                            <p:childTnLst>
                              <p:par>
                                <p:cTn id="391" presetID="22" presetClass="entr" presetSubtype="1" fill="hold" grpId="0" nodeType="afterEffect">
                                  <p:stCondLst>
                                    <p:cond delay="0"/>
                                  </p:stCondLst>
                                  <p:childTnLst>
                                    <p:set>
                                      <p:cBhvr>
                                        <p:cTn id="392" dur="1" fill="hold">
                                          <p:stCondLst>
                                            <p:cond delay="0"/>
                                          </p:stCondLst>
                                        </p:cTn>
                                        <p:tgtEl>
                                          <p:spTgt spid="112"/>
                                        </p:tgtEl>
                                        <p:attrNameLst>
                                          <p:attrName>style.visibility</p:attrName>
                                        </p:attrNameLst>
                                      </p:cBhvr>
                                      <p:to>
                                        <p:strVal val="visible"/>
                                      </p:to>
                                    </p:set>
                                    <p:animEffect transition="in" filter="wipe(up)">
                                      <p:cBhvr>
                                        <p:cTn id="393" dur="1000"/>
                                        <p:tgtEl>
                                          <p:spTgt spid="112"/>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4" fill="hold" grpId="0" nodeType="clickEffect">
                                  <p:stCondLst>
                                    <p:cond delay="0"/>
                                  </p:stCondLst>
                                  <p:childTnLst>
                                    <p:set>
                                      <p:cBhvr>
                                        <p:cTn id="397" dur="1" fill="hold">
                                          <p:stCondLst>
                                            <p:cond delay="0"/>
                                          </p:stCondLst>
                                        </p:cTn>
                                        <p:tgtEl>
                                          <p:spTgt spid="115"/>
                                        </p:tgtEl>
                                        <p:attrNameLst>
                                          <p:attrName>style.visibility</p:attrName>
                                        </p:attrNameLst>
                                      </p:cBhvr>
                                      <p:to>
                                        <p:strVal val="visible"/>
                                      </p:to>
                                    </p:set>
                                    <p:animEffect transition="in" filter="wipe(down)">
                                      <p:cBhvr>
                                        <p:cTn id="398" dur="1000"/>
                                        <p:tgtEl>
                                          <p:spTgt spid="115"/>
                                        </p:tgtEl>
                                      </p:cBhvr>
                                    </p:animEffect>
                                  </p:childTnLst>
                                </p:cTn>
                              </p:par>
                            </p:childTnLst>
                          </p:cTn>
                        </p:par>
                        <p:par>
                          <p:cTn id="399" fill="hold">
                            <p:stCondLst>
                              <p:cond delay="1000"/>
                            </p:stCondLst>
                            <p:childTnLst>
                              <p:par>
                                <p:cTn id="400" presetID="22" presetClass="entr" presetSubtype="8" fill="hold" grpId="0" nodeType="afterEffect">
                                  <p:stCondLst>
                                    <p:cond delay="0"/>
                                  </p:stCondLst>
                                  <p:childTnLst>
                                    <p:set>
                                      <p:cBhvr>
                                        <p:cTn id="401" dur="1" fill="hold">
                                          <p:stCondLst>
                                            <p:cond delay="0"/>
                                          </p:stCondLst>
                                        </p:cTn>
                                        <p:tgtEl>
                                          <p:spTgt spid="124"/>
                                        </p:tgtEl>
                                        <p:attrNameLst>
                                          <p:attrName>style.visibility</p:attrName>
                                        </p:attrNameLst>
                                      </p:cBhvr>
                                      <p:to>
                                        <p:strVal val="visible"/>
                                      </p:to>
                                    </p:set>
                                    <p:animEffect transition="in" filter="wipe(left)">
                                      <p:cBhvr>
                                        <p:cTn id="402" dur="1000"/>
                                        <p:tgtEl>
                                          <p:spTgt spid="124"/>
                                        </p:tgtEl>
                                      </p:cBhvr>
                                    </p:animEffect>
                                  </p:childTnLst>
                                </p:cTn>
                              </p:par>
                            </p:childTnLst>
                          </p:cTn>
                        </p:par>
                        <p:par>
                          <p:cTn id="403" fill="hold">
                            <p:stCondLst>
                              <p:cond delay="2000"/>
                            </p:stCondLst>
                            <p:childTnLst>
                              <p:par>
                                <p:cTn id="404" presetID="22" presetClass="entr" presetSubtype="1" fill="hold" grpId="0" nodeType="afterEffect">
                                  <p:stCondLst>
                                    <p:cond delay="0"/>
                                  </p:stCondLst>
                                  <p:childTnLst>
                                    <p:set>
                                      <p:cBhvr>
                                        <p:cTn id="405" dur="1" fill="hold">
                                          <p:stCondLst>
                                            <p:cond delay="0"/>
                                          </p:stCondLst>
                                        </p:cTn>
                                        <p:tgtEl>
                                          <p:spTgt spid="125"/>
                                        </p:tgtEl>
                                        <p:attrNameLst>
                                          <p:attrName>style.visibility</p:attrName>
                                        </p:attrNameLst>
                                      </p:cBhvr>
                                      <p:to>
                                        <p:strVal val="visible"/>
                                      </p:to>
                                    </p:set>
                                    <p:animEffect transition="in" filter="wipe(up)">
                                      <p:cBhvr>
                                        <p:cTn id="406" dur="1000"/>
                                        <p:tgtEl>
                                          <p:spTgt spid="125"/>
                                        </p:tgtEl>
                                      </p:cBhvr>
                                    </p:animEffect>
                                  </p:childTnLst>
                                </p:cTn>
                              </p:par>
                            </p:childTnLst>
                          </p:cTn>
                        </p:par>
                        <p:par>
                          <p:cTn id="407" fill="hold">
                            <p:stCondLst>
                              <p:cond delay="3000"/>
                            </p:stCondLst>
                            <p:childTnLst>
                              <p:par>
                                <p:cTn id="408" presetID="22" presetClass="entr" presetSubtype="8" fill="hold" grpId="0" nodeType="afterEffect">
                                  <p:stCondLst>
                                    <p:cond delay="0"/>
                                  </p:stCondLst>
                                  <p:childTnLst>
                                    <p:set>
                                      <p:cBhvr>
                                        <p:cTn id="409" dur="1" fill="hold">
                                          <p:stCondLst>
                                            <p:cond delay="0"/>
                                          </p:stCondLst>
                                        </p:cTn>
                                        <p:tgtEl>
                                          <p:spTgt spid="126"/>
                                        </p:tgtEl>
                                        <p:attrNameLst>
                                          <p:attrName>style.visibility</p:attrName>
                                        </p:attrNameLst>
                                      </p:cBhvr>
                                      <p:to>
                                        <p:strVal val="visible"/>
                                      </p:to>
                                    </p:set>
                                    <p:animEffect transition="in" filter="wipe(left)">
                                      <p:cBhvr>
                                        <p:cTn id="410" dur="1000"/>
                                        <p:tgtEl>
                                          <p:spTgt spid="126"/>
                                        </p:tgtEl>
                                      </p:cBhvr>
                                    </p:animEffect>
                                  </p:childTnLst>
                                </p:cTn>
                              </p:par>
                            </p:childTnLst>
                          </p:cTn>
                        </p:par>
                        <p:par>
                          <p:cTn id="411" fill="hold">
                            <p:stCondLst>
                              <p:cond delay="4000"/>
                            </p:stCondLst>
                            <p:childTnLst>
                              <p:par>
                                <p:cTn id="412" presetID="22" presetClass="entr" presetSubtype="4" fill="hold" grpId="0" nodeType="afterEffect">
                                  <p:stCondLst>
                                    <p:cond delay="0"/>
                                  </p:stCondLst>
                                  <p:childTnLst>
                                    <p:set>
                                      <p:cBhvr>
                                        <p:cTn id="413" dur="1" fill="hold">
                                          <p:stCondLst>
                                            <p:cond delay="0"/>
                                          </p:stCondLst>
                                        </p:cTn>
                                        <p:tgtEl>
                                          <p:spTgt spid="127"/>
                                        </p:tgtEl>
                                        <p:attrNameLst>
                                          <p:attrName>style.visibility</p:attrName>
                                        </p:attrNameLst>
                                      </p:cBhvr>
                                      <p:to>
                                        <p:strVal val="visible"/>
                                      </p:to>
                                    </p:set>
                                    <p:animEffect transition="in" filter="wipe(down)">
                                      <p:cBhvr>
                                        <p:cTn id="414" dur="1000"/>
                                        <p:tgtEl>
                                          <p:spTgt spid="127"/>
                                        </p:tgtEl>
                                      </p:cBhvr>
                                    </p:animEffect>
                                  </p:childTnLst>
                                </p:cTn>
                              </p:par>
                            </p:childTnLst>
                          </p:cTn>
                        </p:par>
                        <p:par>
                          <p:cTn id="415" fill="hold">
                            <p:stCondLst>
                              <p:cond delay="5000"/>
                            </p:stCondLst>
                            <p:childTnLst>
                              <p:par>
                                <p:cTn id="416" presetID="22" presetClass="entr" presetSubtype="8" fill="hold" grpId="0" nodeType="afterEffect">
                                  <p:stCondLst>
                                    <p:cond delay="0"/>
                                  </p:stCondLst>
                                  <p:childTnLst>
                                    <p:set>
                                      <p:cBhvr>
                                        <p:cTn id="417" dur="1" fill="hold">
                                          <p:stCondLst>
                                            <p:cond delay="0"/>
                                          </p:stCondLst>
                                        </p:cTn>
                                        <p:tgtEl>
                                          <p:spTgt spid="128"/>
                                        </p:tgtEl>
                                        <p:attrNameLst>
                                          <p:attrName>style.visibility</p:attrName>
                                        </p:attrNameLst>
                                      </p:cBhvr>
                                      <p:to>
                                        <p:strVal val="visible"/>
                                      </p:to>
                                    </p:set>
                                    <p:animEffect transition="in" filter="wipe(left)">
                                      <p:cBhvr>
                                        <p:cTn id="418" dur="1000"/>
                                        <p:tgtEl>
                                          <p:spTgt spid="128"/>
                                        </p:tgtEl>
                                      </p:cBhvr>
                                    </p:animEffect>
                                  </p:childTnLst>
                                </p:cTn>
                              </p:par>
                            </p:childTnLst>
                          </p:cTn>
                        </p:par>
                        <p:par>
                          <p:cTn id="419" fill="hold">
                            <p:stCondLst>
                              <p:cond delay="6000"/>
                            </p:stCondLst>
                            <p:childTnLst>
                              <p:par>
                                <p:cTn id="420" presetID="22" presetClass="entr" presetSubtype="1" fill="hold" grpId="0" nodeType="afterEffect">
                                  <p:stCondLst>
                                    <p:cond delay="0"/>
                                  </p:stCondLst>
                                  <p:childTnLst>
                                    <p:set>
                                      <p:cBhvr>
                                        <p:cTn id="421" dur="1" fill="hold">
                                          <p:stCondLst>
                                            <p:cond delay="0"/>
                                          </p:stCondLst>
                                        </p:cTn>
                                        <p:tgtEl>
                                          <p:spTgt spid="116"/>
                                        </p:tgtEl>
                                        <p:attrNameLst>
                                          <p:attrName>style.visibility</p:attrName>
                                        </p:attrNameLst>
                                      </p:cBhvr>
                                      <p:to>
                                        <p:strVal val="visible"/>
                                      </p:to>
                                    </p:set>
                                    <p:animEffect transition="in" filter="wipe(up)">
                                      <p:cBhvr>
                                        <p:cTn id="422" dur="1000"/>
                                        <p:tgtEl>
                                          <p:spTgt spid="116"/>
                                        </p:tgtEl>
                                      </p:cBhvr>
                                    </p:animEffect>
                                  </p:childTnLst>
                                </p:cTn>
                              </p:par>
                            </p:childTnLst>
                          </p:cTn>
                        </p:par>
                        <p:par>
                          <p:cTn id="423" fill="hold">
                            <p:stCondLst>
                              <p:cond delay="7000"/>
                            </p:stCondLst>
                            <p:childTnLst>
                              <p:par>
                                <p:cTn id="424" presetID="22" presetClass="entr" presetSubtype="2" fill="hold" grpId="0" nodeType="afterEffect">
                                  <p:stCondLst>
                                    <p:cond delay="0"/>
                                  </p:stCondLst>
                                  <p:childTnLst>
                                    <p:set>
                                      <p:cBhvr>
                                        <p:cTn id="425" dur="1" fill="hold">
                                          <p:stCondLst>
                                            <p:cond delay="0"/>
                                          </p:stCondLst>
                                        </p:cTn>
                                        <p:tgtEl>
                                          <p:spTgt spid="117"/>
                                        </p:tgtEl>
                                        <p:attrNameLst>
                                          <p:attrName>style.visibility</p:attrName>
                                        </p:attrNameLst>
                                      </p:cBhvr>
                                      <p:to>
                                        <p:strVal val="visible"/>
                                      </p:to>
                                    </p:set>
                                    <p:animEffect transition="in" filter="wipe(right)">
                                      <p:cBhvr>
                                        <p:cTn id="426" dur="1000"/>
                                        <p:tgtEl>
                                          <p:spTgt spid="117"/>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2" fill="hold" grpId="0" nodeType="clickEffect">
                                  <p:stCondLst>
                                    <p:cond delay="0"/>
                                  </p:stCondLst>
                                  <p:childTnLst>
                                    <p:set>
                                      <p:cBhvr>
                                        <p:cTn id="430" dur="1" fill="hold">
                                          <p:stCondLst>
                                            <p:cond delay="0"/>
                                          </p:stCondLst>
                                        </p:cTn>
                                        <p:tgtEl>
                                          <p:spTgt spid="131"/>
                                        </p:tgtEl>
                                        <p:attrNameLst>
                                          <p:attrName>style.visibility</p:attrName>
                                        </p:attrNameLst>
                                      </p:cBhvr>
                                      <p:to>
                                        <p:strVal val="visible"/>
                                      </p:to>
                                    </p:set>
                                    <p:animEffect transition="in" filter="wipe(right)">
                                      <p:cBhvr>
                                        <p:cTn id="431" dur="1000"/>
                                        <p:tgtEl>
                                          <p:spTgt spid="131"/>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2" fill="hold" grpId="0" nodeType="clickEffect">
                                  <p:stCondLst>
                                    <p:cond delay="0"/>
                                  </p:stCondLst>
                                  <p:childTnLst>
                                    <p:set>
                                      <p:cBhvr>
                                        <p:cTn id="435" dur="1" fill="hold">
                                          <p:stCondLst>
                                            <p:cond delay="0"/>
                                          </p:stCondLst>
                                        </p:cTn>
                                        <p:tgtEl>
                                          <p:spTgt spid="102"/>
                                        </p:tgtEl>
                                        <p:attrNameLst>
                                          <p:attrName>style.visibility</p:attrName>
                                        </p:attrNameLst>
                                      </p:cBhvr>
                                      <p:to>
                                        <p:strVal val="visible"/>
                                      </p:to>
                                    </p:set>
                                    <p:animEffect transition="in" filter="wipe(right)">
                                      <p:cBhvr>
                                        <p:cTn id="436" dur="1000"/>
                                        <p:tgtEl>
                                          <p:spTgt spid="102"/>
                                        </p:tgtEl>
                                      </p:cBhvr>
                                    </p:animEffect>
                                  </p:childTnLst>
                                </p:cTn>
                              </p:par>
                            </p:childTnLst>
                          </p:cTn>
                        </p:par>
                        <p:par>
                          <p:cTn id="437" fill="hold">
                            <p:stCondLst>
                              <p:cond delay="1000"/>
                            </p:stCondLst>
                            <p:childTnLst>
                              <p:par>
                                <p:cTn id="438" presetID="22" presetClass="entr" presetSubtype="1" fill="hold" grpId="0" nodeType="afterEffect">
                                  <p:stCondLst>
                                    <p:cond delay="0"/>
                                  </p:stCondLst>
                                  <p:childTnLst>
                                    <p:set>
                                      <p:cBhvr>
                                        <p:cTn id="439" dur="1" fill="hold">
                                          <p:stCondLst>
                                            <p:cond delay="0"/>
                                          </p:stCondLst>
                                        </p:cTn>
                                        <p:tgtEl>
                                          <p:spTgt spid="103"/>
                                        </p:tgtEl>
                                        <p:attrNameLst>
                                          <p:attrName>style.visibility</p:attrName>
                                        </p:attrNameLst>
                                      </p:cBhvr>
                                      <p:to>
                                        <p:strVal val="visible"/>
                                      </p:to>
                                    </p:set>
                                    <p:animEffect transition="in" filter="wipe(up)">
                                      <p:cBhvr>
                                        <p:cTn id="440" dur="1000"/>
                                        <p:tgtEl>
                                          <p:spTgt spid="103"/>
                                        </p:tgtEl>
                                      </p:cBhvr>
                                    </p:animEffect>
                                  </p:childTnLst>
                                </p:cTn>
                              </p:par>
                            </p:childTnLst>
                          </p:cTn>
                        </p:par>
                      </p:childTnLst>
                    </p:cTn>
                  </p:par>
                  <p:par>
                    <p:cTn id="441" fill="hold">
                      <p:stCondLst>
                        <p:cond delay="indefinite"/>
                      </p:stCondLst>
                      <p:childTnLst>
                        <p:par>
                          <p:cTn id="442" fill="hold">
                            <p:stCondLst>
                              <p:cond delay="0"/>
                            </p:stCondLst>
                            <p:childTnLst>
                              <p:par>
                                <p:cTn id="443" presetID="22" presetClass="entr" presetSubtype="2" fill="hold" grpId="0" nodeType="clickEffect">
                                  <p:stCondLst>
                                    <p:cond delay="0"/>
                                  </p:stCondLst>
                                  <p:childTnLst>
                                    <p:set>
                                      <p:cBhvr>
                                        <p:cTn id="444" dur="1" fill="hold">
                                          <p:stCondLst>
                                            <p:cond delay="0"/>
                                          </p:stCondLst>
                                        </p:cTn>
                                        <p:tgtEl>
                                          <p:spTgt spid="104"/>
                                        </p:tgtEl>
                                        <p:attrNameLst>
                                          <p:attrName>style.visibility</p:attrName>
                                        </p:attrNameLst>
                                      </p:cBhvr>
                                      <p:to>
                                        <p:strVal val="visible"/>
                                      </p:to>
                                    </p:set>
                                    <p:animEffect transition="in" filter="wipe(right)">
                                      <p:cBhvr>
                                        <p:cTn id="445" dur="1000"/>
                                        <p:tgtEl>
                                          <p:spTgt spid="104"/>
                                        </p:tgtEl>
                                      </p:cBhvr>
                                    </p:animEffect>
                                  </p:childTnLst>
                                </p:cTn>
                              </p:par>
                            </p:childTnLst>
                          </p:cTn>
                        </p:par>
                        <p:par>
                          <p:cTn id="446" fill="hold">
                            <p:stCondLst>
                              <p:cond delay="1000"/>
                            </p:stCondLst>
                            <p:childTnLst>
                              <p:par>
                                <p:cTn id="447" presetID="22" presetClass="entr" presetSubtype="1" fill="hold" grpId="0" nodeType="afterEffect">
                                  <p:stCondLst>
                                    <p:cond delay="0"/>
                                  </p:stCondLst>
                                  <p:childTnLst>
                                    <p:set>
                                      <p:cBhvr>
                                        <p:cTn id="448" dur="1" fill="hold">
                                          <p:stCondLst>
                                            <p:cond delay="0"/>
                                          </p:stCondLst>
                                        </p:cTn>
                                        <p:tgtEl>
                                          <p:spTgt spid="105"/>
                                        </p:tgtEl>
                                        <p:attrNameLst>
                                          <p:attrName>style.visibility</p:attrName>
                                        </p:attrNameLst>
                                      </p:cBhvr>
                                      <p:to>
                                        <p:strVal val="visible"/>
                                      </p:to>
                                    </p:set>
                                    <p:animEffect transition="in" filter="wipe(up)">
                                      <p:cBhvr>
                                        <p:cTn id="449" dur="1000"/>
                                        <p:tgtEl>
                                          <p:spTgt spid="105"/>
                                        </p:tgtEl>
                                      </p:cBhvr>
                                    </p:animEffect>
                                  </p:childTnLst>
                                </p:cTn>
                              </p:par>
                            </p:childTnLst>
                          </p:cTn>
                        </p:par>
                      </p:childTnLst>
                    </p:cTn>
                  </p:par>
                  <p:par>
                    <p:cTn id="450" fill="hold">
                      <p:stCondLst>
                        <p:cond delay="indefinite"/>
                      </p:stCondLst>
                      <p:childTnLst>
                        <p:par>
                          <p:cTn id="451" fill="hold">
                            <p:stCondLst>
                              <p:cond delay="0"/>
                            </p:stCondLst>
                            <p:childTnLst>
                              <p:par>
                                <p:cTn id="452" presetID="22" presetClass="entr" presetSubtype="1" fill="hold" grpId="0" nodeType="clickEffect">
                                  <p:stCondLst>
                                    <p:cond delay="0"/>
                                  </p:stCondLst>
                                  <p:childTnLst>
                                    <p:set>
                                      <p:cBhvr>
                                        <p:cTn id="453" dur="1" fill="hold">
                                          <p:stCondLst>
                                            <p:cond delay="0"/>
                                          </p:stCondLst>
                                        </p:cTn>
                                        <p:tgtEl>
                                          <p:spTgt spid="129"/>
                                        </p:tgtEl>
                                        <p:attrNameLst>
                                          <p:attrName>style.visibility</p:attrName>
                                        </p:attrNameLst>
                                      </p:cBhvr>
                                      <p:to>
                                        <p:strVal val="visible"/>
                                      </p:to>
                                    </p:set>
                                    <p:animEffect transition="in" filter="wipe(up)">
                                      <p:cBhvr>
                                        <p:cTn id="454" dur="1000"/>
                                        <p:tgtEl>
                                          <p:spTgt spid="129"/>
                                        </p:tgtEl>
                                      </p:cBhvr>
                                    </p:animEffect>
                                  </p:childTnLst>
                                </p:cTn>
                              </p:par>
                            </p:childTnLst>
                          </p:cTn>
                        </p:par>
                        <p:par>
                          <p:cTn id="455" fill="hold">
                            <p:stCondLst>
                              <p:cond delay="1000"/>
                            </p:stCondLst>
                            <p:childTnLst>
                              <p:par>
                                <p:cTn id="456" presetID="22" presetClass="entr" presetSubtype="1" fill="hold" grpId="0" nodeType="afterEffect">
                                  <p:stCondLst>
                                    <p:cond delay="0"/>
                                  </p:stCondLst>
                                  <p:childTnLst>
                                    <p:set>
                                      <p:cBhvr>
                                        <p:cTn id="457" dur="1" fill="hold">
                                          <p:stCondLst>
                                            <p:cond delay="0"/>
                                          </p:stCondLst>
                                        </p:cTn>
                                        <p:tgtEl>
                                          <p:spTgt spid="130"/>
                                        </p:tgtEl>
                                        <p:attrNameLst>
                                          <p:attrName>style.visibility</p:attrName>
                                        </p:attrNameLst>
                                      </p:cBhvr>
                                      <p:to>
                                        <p:strVal val="visible"/>
                                      </p:to>
                                    </p:set>
                                    <p:animEffect transition="in" filter="wipe(up)">
                                      <p:cBhvr>
                                        <p:cTn id="458" dur="1000"/>
                                        <p:tgtEl>
                                          <p:spTgt spid="130"/>
                                        </p:tgtEl>
                                      </p:cBhvr>
                                    </p:animEffect>
                                  </p:childTnLst>
                                </p:cTn>
                              </p:par>
                            </p:childTnLst>
                          </p:cTn>
                        </p:par>
                      </p:childTnLst>
                    </p:cTn>
                  </p:par>
                  <p:par>
                    <p:cTn id="459" fill="hold">
                      <p:stCondLst>
                        <p:cond delay="indefinite"/>
                      </p:stCondLst>
                      <p:childTnLst>
                        <p:par>
                          <p:cTn id="460" fill="hold">
                            <p:stCondLst>
                              <p:cond delay="0"/>
                            </p:stCondLst>
                            <p:childTnLst>
                              <p:par>
                                <p:cTn id="461" presetID="22" presetClass="entr" presetSubtype="2" fill="hold" grpId="0" nodeType="clickEffect">
                                  <p:stCondLst>
                                    <p:cond delay="0"/>
                                  </p:stCondLst>
                                  <p:childTnLst>
                                    <p:set>
                                      <p:cBhvr>
                                        <p:cTn id="462" dur="1" fill="hold">
                                          <p:stCondLst>
                                            <p:cond delay="0"/>
                                          </p:stCondLst>
                                        </p:cTn>
                                        <p:tgtEl>
                                          <p:spTgt spid="94"/>
                                        </p:tgtEl>
                                        <p:attrNameLst>
                                          <p:attrName>style.visibility</p:attrName>
                                        </p:attrNameLst>
                                      </p:cBhvr>
                                      <p:to>
                                        <p:strVal val="visible"/>
                                      </p:to>
                                    </p:set>
                                    <p:animEffect transition="in" filter="wipe(right)">
                                      <p:cBhvr>
                                        <p:cTn id="463" dur="1000"/>
                                        <p:tgtEl>
                                          <p:spTgt spid="94"/>
                                        </p:tgtEl>
                                      </p:cBhvr>
                                    </p:animEffect>
                                  </p:childTnLst>
                                </p:cTn>
                              </p:par>
                            </p:childTnLst>
                          </p:cTn>
                        </p:par>
                        <p:par>
                          <p:cTn id="464" fill="hold">
                            <p:stCondLst>
                              <p:cond delay="1000"/>
                            </p:stCondLst>
                            <p:childTnLst>
                              <p:par>
                                <p:cTn id="465" presetID="22" presetClass="entr" presetSubtype="1" fill="hold" grpId="0" nodeType="afterEffect">
                                  <p:stCondLst>
                                    <p:cond delay="0"/>
                                  </p:stCondLst>
                                  <p:childTnLst>
                                    <p:set>
                                      <p:cBhvr>
                                        <p:cTn id="466" dur="1" fill="hold">
                                          <p:stCondLst>
                                            <p:cond delay="0"/>
                                          </p:stCondLst>
                                        </p:cTn>
                                        <p:tgtEl>
                                          <p:spTgt spid="95"/>
                                        </p:tgtEl>
                                        <p:attrNameLst>
                                          <p:attrName>style.visibility</p:attrName>
                                        </p:attrNameLst>
                                      </p:cBhvr>
                                      <p:to>
                                        <p:strVal val="visible"/>
                                      </p:to>
                                    </p:set>
                                    <p:animEffect transition="in" filter="wipe(up)">
                                      <p:cBhvr>
                                        <p:cTn id="467" dur="1000"/>
                                        <p:tgtEl>
                                          <p:spTgt spid="95"/>
                                        </p:tgtEl>
                                      </p:cBhvr>
                                    </p:animEffect>
                                  </p:childTnLst>
                                </p:cTn>
                              </p:par>
                            </p:childTnLst>
                          </p:cTn>
                        </p:par>
                      </p:childTnLst>
                    </p:cTn>
                  </p:par>
                  <p:par>
                    <p:cTn id="468" fill="hold">
                      <p:stCondLst>
                        <p:cond delay="indefinite"/>
                      </p:stCondLst>
                      <p:childTnLst>
                        <p:par>
                          <p:cTn id="469" fill="hold">
                            <p:stCondLst>
                              <p:cond delay="0"/>
                            </p:stCondLst>
                            <p:childTnLst>
                              <p:par>
                                <p:cTn id="470" presetID="22" presetClass="entr" presetSubtype="2" fill="hold" grpId="0" nodeType="clickEffect">
                                  <p:stCondLst>
                                    <p:cond delay="0"/>
                                  </p:stCondLst>
                                  <p:childTnLst>
                                    <p:set>
                                      <p:cBhvr>
                                        <p:cTn id="471" dur="1" fill="hold">
                                          <p:stCondLst>
                                            <p:cond delay="0"/>
                                          </p:stCondLst>
                                        </p:cTn>
                                        <p:tgtEl>
                                          <p:spTgt spid="100"/>
                                        </p:tgtEl>
                                        <p:attrNameLst>
                                          <p:attrName>style.visibility</p:attrName>
                                        </p:attrNameLst>
                                      </p:cBhvr>
                                      <p:to>
                                        <p:strVal val="visible"/>
                                      </p:to>
                                    </p:set>
                                    <p:animEffect transition="in" filter="wipe(right)">
                                      <p:cBhvr>
                                        <p:cTn id="472" dur="1000"/>
                                        <p:tgtEl>
                                          <p:spTgt spid="100"/>
                                        </p:tgtEl>
                                      </p:cBhvr>
                                    </p:animEffect>
                                  </p:childTnLst>
                                </p:cTn>
                              </p:par>
                            </p:childTnLst>
                          </p:cTn>
                        </p:par>
                        <p:par>
                          <p:cTn id="473" fill="hold">
                            <p:stCondLst>
                              <p:cond delay="1000"/>
                            </p:stCondLst>
                            <p:childTnLst>
                              <p:par>
                                <p:cTn id="474" presetID="22" presetClass="entr" presetSubtype="1" fill="hold" grpId="0" nodeType="afterEffect">
                                  <p:stCondLst>
                                    <p:cond delay="0"/>
                                  </p:stCondLst>
                                  <p:childTnLst>
                                    <p:set>
                                      <p:cBhvr>
                                        <p:cTn id="475" dur="1" fill="hold">
                                          <p:stCondLst>
                                            <p:cond delay="0"/>
                                          </p:stCondLst>
                                        </p:cTn>
                                        <p:tgtEl>
                                          <p:spTgt spid="101"/>
                                        </p:tgtEl>
                                        <p:attrNameLst>
                                          <p:attrName>style.visibility</p:attrName>
                                        </p:attrNameLst>
                                      </p:cBhvr>
                                      <p:to>
                                        <p:strVal val="visible"/>
                                      </p:to>
                                    </p:set>
                                    <p:animEffect transition="in" filter="wipe(up)">
                                      <p:cBhvr>
                                        <p:cTn id="476" dur="1000"/>
                                        <p:tgtEl>
                                          <p:spTgt spid="101"/>
                                        </p:tgtEl>
                                      </p:cBhvr>
                                    </p:animEffect>
                                  </p:childTnLst>
                                </p:cTn>
                              </p:par>
                            </p:childTnLst>
                          </p:cTn>
                        </p:par>
                      </p:childTnLst>
                    </p:cTn>
                  </p:par>
                  <p:par>
                    <p:cTn id="477" fill="hold">
                      <p:stCondLst>
                        <p:cond delay="indefinite"/>
                      </p:stCondLst>
                      <p:childTnLst>
                        <p:par>
                          <p:cTn id="478" fill="hold">
                            <p:stCondLst>
                              <p:cond delay="0"/>
                            </p:stCondLst>
                            <p:childTnLst>
                              <p:par>
                                <p:cTn id="479" presetID="22" presetClass="entr" presetSubtype="1" fill="hold" grpId="0" nodeType="clickEffect">
                                  <p:stCondLst>
                                    <p:cond delay="0"/>
                                  </p:stCondLst>
                                  <p:childTnLst>
                                    <p:set>
                                      <p:cBhvr>
                                        <p:cTn id="480" dur="1" fill="hold">
                                          <p:stCondLst>
                                            <p:cond delay="0"/>
                                          </p:stCondLst>
                                        </p:cTn>
                                        <p:tgtEl>
                                          <p:spTgt spid="118"/>
                                        </p:tgtEl>
                                        <p:attrNameLst>
                                          <p:attrName>style.visibility</p:attrName>
                                        </p:attrNameLst>
                                      </p:cBhvr>
                                      <p:to>
                                        <p:strVal val="visible"/>
                                      </p:to>
                                    </p:set>
                                    <p:animEffect transition="in" filter="wipe(up)">
                                      <p:cBhvr>
                                        <p:cTn id="481" dur="1000"/>
                                        <p:tgtEl>
                                          <p:spTgt spid="118"/>
                                        </p:tgtEl>
                                      </p:cBhvr>
                                    </p:animEffect>
                                  </p:childTnLst>
                                </p:cTn>
                              </p:par>
                            </p:childTnLst>
                          </p:cTn>
                        </p:par>
                        <p:par>
                          <p:cTn id="482" fill="hold">
                            <p:stCondLst>
                              <p:cond delay="1000"/>
                            </p:stCondLst>
                            <p:childTnLst>
                              <p:par>
                                <p:cTn id="483" presetID="22" presetClass="entr" presetSubtype="1" fill="hold" grpId="0" nodeType="afterEffect">
                                  <p:stCondLst>
                                    <p:cond delay="0"/>
                                  </p:stCondLst>
                                  <p:childTnLst>
                                    <p:set>
                                      <p:cBhvr>
                                        <p:cTn id="484" dur="1" fill="hold">
                                          <p:stCondLst>
                                            <p:cond delay="0"/>
                                          </p:stCondLst>
                                        </p:cTn>
                                        <p:tgtEl>
                                          <p:spTgt spid="119"/>
                                        </p:tgtEl>
                                        <p:attrNameLst>
                                          <p:attrName>style.visibility</p:attrName>
                                        </p:attrNameLst>
                                      </p:cBhvr>
                                      <p:to>
                                        <p:strVal val="visible"/>
                                      </p:to>
                                    </p:set>
                                    <p:animEffect transition="in" filter="wipe(up)">
                                      <p:cBhvr>
                                        <p:cTn id="485" dur="1000"/>
                                        <p:tgtEl>
                                          <p:spTgt spid="119"/>
                                        </p:tgtEl>
                                      </p:cBhvr>
                                    </p:animEffect>
                                  </p:childTnLst>
                                </p:cTn>
                              </p:par>
                            </p:childTnLst>
                          </p:cTn>
                        </p:par>
                      </p:childTnLst>
                    </p:cTn>
                  </p:par>
                  <p:par>
                    <p:cTn id="486" fill="hold">
                      <p:stCondLst>
                        <p:cond delay="indefinite"/>
                      </p:stCondLst>
                      <p:childTnLst>
                        <p:par>
                          <p:cTn id="487" fill="hold">
                            <p:stCondLst>
                              <p:cond delay="0"/>
                            </p:stCondLst>
                            <p:childTnLst>
                              <p:par>
                                <p:cTn id="488" presetID="22" presetClass="entr" presetSubtype="2" fill="hold" grpId="0" nodeType="clickEffect">
                                  <p:stCondLst>
                                    <p:cond delay="0"/>
                                  </p:stCondLst>
                                  <p:childTnLst>
                                    <p:set>
                                      <p:cBhvr>
                                        <p:cTn id="489" dur="1" fill="hold">
                                          <p:stCondLst>
                                            <p:cond delay="0"/>
                                          </p:stCondLst>
                                        </p:cTn>
                                        <p:tgtEl>
                                          <p:spTgt spid="98"/>
                                        </p:tgtEl>
                                        <p:attrNameLst>
                                          <p:attrName>style.visibility</p:attrName>
                                        </p:attrNameLst>
                                      </p:cBhvr>
                                      <p:to>
                                        <p:strVal val="visible"/>
                                      </p:to>
                                    </p:set>
                                    <p:animEffect transition="in" filter="wipe(right)">
                                      <p:cBhvr>
                                        <p:cTn id="490" dur="1000"/>
                                        <p:tgtEl>
                                          <p:spTgt spid="98"/>
                                        </p:tgtEl>
                                      </p:cBhvr>
                                    </p:animEffect>
                                  </p:childTnLst>
                                </p:cTn>
                              </p:par>
                            </p:childTnLst>
                          </p:cTn>
                        </p:par>
                        <p:par>
                          <p:cTn id="491" fill="hold">
                            <p:stCondLst>
                              <p:cond delay="1000"/>
                            </p:stCondLst>
                            <p:childTnLst>
                              <p:par>
                                <p:cTn id="492" presetID="22" presetClass="entr" presetSubtype="1" fill="hold" grpId="0" nodeType="afterEffect">
                                  <p:stCondLst>
                                    <p:cond delay="0"/>
                                  </p:stCondLst>
                                  <p:childTnLst>
                                    <p:set>
                                      <p:cBhvr>
                                        <p:cTn id="493" dur="1" fill="hold">
                                          <p:stCondLst>
                                            <p:cond delay="0"/>
                                          </p:stCondLst>
                                        </p:cTn>
                                        <p:tgtEl>
                                          <p:spTgt spid="99"/>
                                        </p:tgtEl>
                                        <p:attrNameLst>
                                          <p:attrName>style.visibility</p:attrName>
                                        </p:attrNameLst>
                                      </p:cBhvr>
                                      <p:to>
                                        <p:strVal val="visible"/>
                                      </p:to>
                                    </p:set>
                                    <p:animEffect transition="in" filter="wipe(up)">
                                      <p:cBhvr>
                                        <p:cTn id="494" dur="1000"/>
                                        <p:tgtEl>
                                          <p:spTgt spid="99"/>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2" fill="hold" grpId="0" nodeType="clickEffect">
                                  <p:stCondLst>
                                    <p:cond delay="0"/>
                                  </p:stCondLst>
                                  <p:childTnLst>
                                    <p:set>
                                      <p:cBhvr>
                                        <p:cTn id="498" dur="1" fill="hold">
                                          <p:stCondLst>
                                            <p:cond delay="0"/>
                                          </p:stCondLst>
                                        </p:cTn>
                                        <p:tgtEl>
                                          <p:spTgt spid="96"/>
                                        </p:tgtEl>
                                        <p:attrNameLst>
                                          <p:attrName>style.visibility</p:attrName>
                                        </p:attrNameLst>
                                      </p:cBhvr>
                                      <p:to>
                                        <p:strVal val="visible"/>
                                      </p:to>
                                    </p:set>
                                    <p:animEffect transition="in" filter="wipe(right)">
                                      <p:cBhvr>
                                        <p:cTn id="499" dur="1000"/>
                                        <p:tgtEl>
                                          <p:spTgt spid="96"/>
                                        </p:tgtEl>
                                      </p:cBhvr>
                                    </p:animEffect>
                                  </p:childTnLst>
                                </p:cTn>
                              </p:par>
                            </p:childTnLst>
                          </p:cTn>
                        </p:par>
                        <p:par>
                          <p:cTn id="500" fill="hold">
                            <p:stCondLst>
                              <p:cond delay="1000"/>
                            </p:stCondLst>
                            <p:childTnLst>
                              <p:par>
                                <p:cTn id="501" presetID="22" presetClass="entr" presetSubtype="1" fill="hold" grpId="0" nodeType="afterEffect">
                                  <p:stCondLst>
                                    <p:cond delay="0"/>
                                  </p:stCondLst>
                                  <p:childTnLst>
                                    <p:set>
                                      <p:cBhvr>
                                        <p:cTn id="502" dur="1" fill="hold">
                                          <p:stCondLst>
                                            <p:cond delay="0"/>
                                          </p:stCondLst>
                                        </p:cTn>
                                        <p:tgtEl>
                                          <p:spTgt spid="97"/>
                                        </p:tgtEl>
                                        <p:attrNameLst>
                                          <p:attrName>style.visibility</p:attrName>
                                        </p:attrNameLst>
                                      </p:cBhvr>
                                      <p:to>
                                        <p:strVal val="visible"/>
                                      </p:to>
                                    </p:set>
                                    <p:animEffect transition="in" filter="wipe(up)">
                                      <p:cBhvr>
                                        <p:cTn id="503" dur="1000"/>
                                        <p:tgtEl>
                                          <p:spTgt spid="97"/>
                                        </p:tgtEl>
                                      </p:cBhvr>
                                    </p:animEffect>
                                  </p:childTnLst>
                                </p:cTn>
                              </p:par>
                            </p:childTnLst>
                          </p:cTn>
                        </p:par>
                      </p:childTnLst>
                    </p:cTn>
                  </p:par>
                  <p:par>
                    <p:cTn id="504" fill="hold">
                      <p:stCondLst>
                        <p:cond delay="indefinite"/>
                      </p:stCondLst>
                      <p:childTnLst>
                        <p:par>
                          <p:cTn id="505" fill="hold">
                            <p:stCondLst>
                              <p:cond delay="0"/>
                            </p:stCondLst>
                            <p:childTnLst>
                              <p:par>
                                <p:cTn id="506" presetID="22" presetClass="entr" presetSubtype="2" fill="hold" grpId="0" nodeType="clickEffect">
                                  <p:stCondLst>
                                    <p:cond delay="0"/>
                                  </p:stCondLst>
                                  <p:childTnLst>
                                    <p:set>
                                      <p:cBhvr>
                                        <p:cTn id="507" dur="1" fill="hold">
                                          <p:stCondLst>
                                            <p:cond delay="0"/>
                                          </p:stCondLst>
                                        </p:cTn>
                                        <p:tgtEl>
                                          <p:spTgt spid="113"/>
                                        </p:tgtEl>
                                        <p:attrNameLst>
                                          <p:attrName>style.visibility</p:attrName>
                                        </p:attrNameLst>
                                      </p:cBhvr>
                                      <p:to>
                                        <p:strVal val="visible"/>
                                      </p:to>
                                    </p:set>
                                    <p:animEffect transition="in" filter="wipe(right)">
                                      <p:cBhvr>
                                        <p:cTn id="508" dur="1000"/>
                                        <p:tgtEl>
                                          <p:spTgt spid="113"/>
                                        </p:tgtEl>
                                      </p:cBhvr>
                                    </p:animEffect>
                                  </p:childTnLst>
                                </p:cTn>
                              </p:par>
                            </p:childTnLst>
                          </p:cTn>
                        </p:par>
                        <p:par>
                          <p:cTn id="509" fill="hold">
                            <p:stCondLst>
                              <p:cond delay="1000"/>
                            </p:stCondLst>
                            <p:childTnLst>
                              <p:par>
                                <p:cTn id="510" presetID="22" presetClass="entr" presetSubtype="1" fill="hold" grpId="0" nodeType="afterEffect">
                                  <p:stCondLst>
                                    <p:cond delay="0"/>
                                  </p:stCondLst>
                                  <p:childTnLst>
                                    <p:set>
                                      <p:cBhvr>
                                        <p:cTn id="511" dur="1" fill="hold">
                                          <p:stCondLst>
                                            <p:cond delay="0"/>
                                          </p:stCondLst>
                                        </p:cTn>
                                        <p:tgtEl>
                                          <p:spTgt spid="114"/>
                                        </p:tgtEl>
                                        <p:attrNameLst>
                                          <p:attrName>style.visibility</p:attrName>
                                        </p:attrNameLst>
                                      </p:cBhvr>
                                      <p:to>
                                        <p:strVal val="visible"/>
                                      </p:to>
                                    </p:set>
                                    <p:animEffect transition="in" filter="wipe(up)">
                                      <p:cBhvr>
                                        <p:cTn id="512" dur="1000"/>
                                        <p:tgtEl>
                                          <p:spTgt spid="114"/>
                                        </p:tgtEl>
                                      </p:cBhvr>
                                    </p:animEffect>
                                  </p:childTnLst>
                                </p:cTn>
                              </p:par>
                            </p:childTnLst>
                          </p:cTn>
                        </p:par>
                      </p:childTnLst>
                    </p:cTn>
                  </p:par>
                  <p:par>
                    <p:cTn id="513" fill="hold">
                      <p:stCondLst>
                        <p:cond delay="indefinite"/>
                      </p:stCondLst>
                      <p:childTnLst>
                        <p:par>
                          <p:cTn id="514" fill="hold">
                            <p:stCondLst>
                              <p:cond delay="0"/>
                            </p:stCondLst>
                            <p:childTnLst>
                              <p:par>
                                <p:cTn id="515" presetID="22" presetClass="entr" presetSubtype="4" fill="hold" grpId="0" nodeType="clickEffect">
                                  <p:stCondLst>
                                    <p:cond delay="0"/>
                                  </p:stCondLst>
                                  <p:childTnLst>
                                    <p:set>
                                      <p:cBhvr>
                                        <p:cTn id="516" dur="1" fill="hold">
                                          <p:stCondLst>
                                            <p:cond delay="0"/>
                                          </p:stCondLst>
                                        </p:cTn>
                                        <p:tgtEl>
                                          <p:spTgt spid="120"/>
                                        </p:tgtEl>
                                        <p:attrNameLst>
                                          <p:attrName>style.visibility</p:attrName>
                                        </p:attrNameLst>
                                      </p:cBhvr>
                                      <p:to>
                                        <p:strVal val="visible"/>
                                      </p:to>
                                    </p:set>
                                    <p:animEffect transition="in" filter="wipe(down)">
                                      <p:cBhvr>
                                        <p:cTn id="517" dur="1000"/>
                                        <p:tgtEl>
                                          <p:spTgt spid="120"/>
                                        </p:tgtEl>
                                      </p:cBhvr>
                                    </p:animEffect>
                                  </p:childTnLst>
                                </p:cTn>
                              </p:par>
                            </p:childTnLst>
                          </p:cTn>
                        </p:par>
                        <p:par>
                          <p:cTn id="518" fill="hold">
                            <p:stCondLst>
                              <p:cond delay="1000"/>
                            </p:stCondLst>
                            <p:childTnLst>
                              <p:par>
                                <p:cTn id="519" presetID="22" presetClass="entr" presetSubtype="8" fill="hold" grpId="0" nodeType="afterEffect">
                                  <p:stCondLst>
                                    <p:cond delay="0"/>
                                  </p:stCondLst>
                                  <p:childTnLst>
                                    <p:set>
                                      <p:cBhvr>
                                        <p:cTn id="520" dur="1" fill="hold">
                                          <p:stCondLst>
                                            <p:cond delay="0"/>
                                          </p:stCondLst>
                                        </p:cTn>
                                        <p:tgtEl>
                                          <p:spTgt spid="121"/>
                                        </p:tgtEl>
                                        <p:attrNameLst>
                                          <p:attrName>style.visibility</p:attrName>
                                        </p:attrNameLst>
                                      </p:cBhvr>
                                      <p:to>
                                        <p:strVal val="visible"/>
                                      </p:to>
                                    </p:set>
                                    <p:animEffect transition="in" filter="wipe(left)">
                                      <p:cBhvr>
                                        <p:cTn id="521" dur="1000"/>
                                        <p:tgtEl>
                                          <p:spTgt spid="121"/>
                                        </p:tgtEl>
                                      </p:cBhvr>
                                    </p:animEffect>
                                  </p:childTnLst>
                                </p:cTn>
                              </p:par>
                            </p:childTnLst>
                          </p:cTn>
                        </p:par>
                        <p:par>
                          <p:cTn id="522" fill="hold">
                            <p:stCondLst>
                              <p:cond delay="2000"/>
                            </p:stCondLst>
                            <p:childTnLst>
                              <p:par>
                                <p:cTn id="523" presetID="22" presetClass="entr" presetSubtype="1" fill="hold" grpId="0" nodeType="afterEffect">
                                  <p:stCondLst>
                                    <p:cond delay="0"/>
                                  </p:stCondLst>
                                  <p:childTnLst>
                                    <p:set>
                                      <p:cBhvr>
                                        <p:cTn id="524" dur="1" fill="hold">
                                          <p:stCondLst>
                                            <p:cond delay="0"/>
                                          </p:stCondLst>
                                        </p:cTn>
                                        <p:tgtEl>
                                          <p:spTgt spid="122"/>
                                        </p:tgtEl>
                                        <p:attrNameLst>
                                          <p:attrName>style.visibility</p:attrName>
                                        </p:attrNameLst>
                                      </p:cBhvr>
                                      <p:to>
                                        <p:strVal val="visible"/>
                                      </p:to>
                                    </p:set>
                                    <p:animEffect transition="in" filter="wipe(up)">
                                      <p:cBhvr>
                                        <p:cTn id="525" dur="1000"/>
                                        <p:tgtEl>
                                          <p:spTgt spid="122"/>
                                        </p:tgtEl>
                                      </p:cBhvr>
                                    </p:animEffect>
                                  </p:childTnLst>
                                </p:cTn>
                              </p:par>
                            </p:childTnLst>
                          </p:cTn>
                        </p:par>
                        <p:par>
                          <p:cTn id="526" fill="hold">
                            <p:stCondLst>
                              <p:cond delay="3000"/>
                            </p:stCondLst>
                            <p:childTnLst>
                              <p:par>
                                <p:cTn id="527" presetID="22" presetClass="entr" presetSubtype="2" fill="hold" grpId="0" nodeType="afterEffect">
                                  <p:stCondLst>
                                    <p:cond delay="0"/>
                                  </p:stCondLst>
                                  <p:childTnLst>
                                    <p:set>
                                      <p:cBhvr>
                                        <p:cTn id="528" dur="1" fill="hold">
                                          <p:stCondLst>
                                            <p:cond delay="0"/>
                                          </p:stCondLst>
                                        </p:cTn>
                                        <p:tgtEl>
                                          <p:spTgt spid="123"/>
                                        </p:tgtEl>
                                        <p:attrNameLst>
                                          <p:attrName>style.visibility</p:attrName>
                                        </p:attrNameLst>
                                      </p:cBhvr>
                                      <p:to>
                                        <p:strVal val="visible"/>
                                      </p:to>
                                    </p:set>
                                    <p:animEffect transition="in" filter="wipe(right)">
                                      <p:cBhvr>
                                        <p:cTn id="529"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1" grpId="0" animBg="1"/>
      <p:bldP spid="82"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1800" dirty="0"/>
              <a:t>Before constructing a new machine, the designer has to imagine the shapes of the various parts of the machine and their positions relative to each other. The designer has to then convey the complete description of the shape and size of each part to the manufacturing division for fabrication. This description is conveyed through the orthographic projections of various parts</a:t>
            </a:r>
            <a:r>
              <a:rPr lang="en-US" sz="1800" dirty="0" smtClean="0"/>
              <a:t>.</a:t>
            </a:r>
          </a:p>
          <a:p>
            <a:r>
              <a:rPr lang="en-US" sz="1800" dirty="0"/>
              <a:t>Machine parts can be described in two or more views depending upon the shape of the object. As studied in the chapter on projections of solids, such projections can be made for any possible position of the object. </a:t>
            </a:r>
            <a:endParaRPr lang="en-US" sz="1800" dirty="0" smtClean="0"/>
          </a:p>
          <a:p>
            <a:r>
              <a:rPr lang="en-US" sz="1800" dirty="0"/>
              <a:t>Actual machine parts are generally created by additions and subtractions of simple elementary solid </a:t>
            </a:r>
            <a:r>
              <a:rPr lang="en-US" sz="1800" dirty="0" smtClean="0"/>
              <a:t>shapes. </a:t>
            </a:r>
            <a:r>
              <a:rPr lang="en-US" sz="1800" dirty="0"/>
              <a:t>Subtractions are in the form of holes, slots or grooves, and their orthographic projections are also similar to those of the corresponding </a:t>
            </a:r>
            <a:r>
              <a:rPr lang="en-US" sz="1800" dirty="0" smtClean="0"/>
              <a:t>solids.</a:t>
            </a:r>
          </a:p>
          <a:p>
            <a:r>
              <a:rPr lang="en-US" sz="1800" dirty="0"/>
              <a:t>Hence, the projections of machine parts are the combinations of projections of such elementary simple solid shapes, as explained in the next section. Some machine parts are block-type and are bounded by plane surfaces. The projections of such parts are then the combinations of the projections of those surfaces.</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412853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6</a:t>
            </a:r>
            <a:r>
              <a:rPr lang="en-US" sz="2000" dirty="0" smtClean="0"/>
              <a:t>) Translate the given solid object into 3 view orthographic drawing.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225" y="413683"/>
            <a:ext cx="6806775" cy="6109306"/>
          </a:xfrm>
          <a:prstGeom prst="rect">
            <a:avLst/>
          </a:prstGeom>
        </p:spPr>
      </p:pic>
    </p:spTree>
    <p:extLst>
      <p:ext uri="{BB962C8B-B14F-4D97-AF65-F5344CB8AC3E}">
        <p14:creationId xmlns:p14="http://schemas.microsoft.com/office/powerpoint/2010/main" val="4278002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18" y="385676"/>
            <a:ext cx="5447590" cy="49113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85676"/>
            <a:ext cx="4380125" cy="4193472"/>
          </a:xfrm>
          <a:prstGeom prst="rect">
            <a:avLst/>
          </a:prstGeom>
        </p:spPr>
      </p:pic>
    </p:spTree>
    <p:extLst>
      <p:ext uri="{BB962C8B-B14F-4D97-AF65-F5344CB8AC3E}">
        <p14:creationId xmlns:p14="http://schemas.microsoft.com/office/powerpoint/2010/main" val="25115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3111500" y="528638"/>
            <a:ext cx="0" cy="5895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527425" y="528638"/>
            <a:ext cx="0" cy="5784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2697163" y="528638"/>
            <a:ext cx="0" cy="5848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430213" y="2774950"/>
            <a:ext cx="80708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430213" y="2359025"/>
            <a:ext cx="80708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430213" y="3189288"/>
            <a:ext cx="80708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flipV="1">
            <a:off x="700088" y="360363"/>
            <a:ext cx="2411413" cy="2414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3527425" y="5681663"/>
            <a:ext cx="4638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3527425" y="4851400"/>
            <a:ext cx="4148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7675563" y="3189288"/>
            <a:ext cx="0" cy="2492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527425" y="3189288"/>
            <a:ext cx="581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H="1">
            <a:off x="7094538" y="3189288"/>
            <a:ext cx="581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flipV="1">
            <a:off x="4108450" y="3189288"/>
            <a:ext cx="995363" cy="166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6099175" y="3189288"/>
            <a:ext cx="995363" cy="166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5103813" y="4851400"/>
            <a:ext cx="995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3527425" y="3189288"/>
            <a:ext cx="0" cy="2492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3527425" y="5681663"/>
            <a:ext cx="4148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430213" y="5681663"/>
            <a:ext cx="3097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1038225" y="3189288"/>
            <a:ext cx="0" cy="2492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1038225" y="5681663"/>
            <a:ext cx="373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1411288" y="4602163"/>
            <a:ext cx="0" cy="1079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1411288" y="4602163"/>
            <a:ext cx="9128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2324100" y="4602163"/>
            <a:ext cx="0" cy="1079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2324100" y="5681663"/>
            <a:ext cx="373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2697163" y="3189288"/>
            <a:ext cx="0" cy="2492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1038225" y="3189288"/>
            <a:ext cx="1658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2324100" y="4602163"/>
            <a:ext cx="5351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1038225" y="696913"/>
            <a:ext cx="0" cy="2492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1038225" y="696913"/>
            <a:ext cx="7034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7675563" y="696913"/>
            <a:ext cx="0" cy="2492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4108450" y="320675"/>
            <a:ext cx="0" cy="2868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7094538" y="400050"/>
            <a:ext cx="0" cy="2789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7385050" y="696913"/>
            <a:ext cx="0" cy="166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4108450" y="2068513"/>
            <a:ext cx="0"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3817938" y="696913"/>
            <a:ext cx="0" cy="166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3817938" y="2068513"/>
            <a:ext cx="290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a:off x="4108450" y="696913"/>
            <a:ext cx="0"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a:off x="3817938" y="987425"/>
            <a:ext cx="290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3817938" y="987425"/>
            <a:ext cx="0" cy="1081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V="1">
            <a:off x="7094538" y="2068513"/>
            <a:ext cx="0"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7094538" y="2068513"/>
            <a:ext cx="290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7094538" y="696913"/>
            <a:ext cx="0"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7094538" y="987425"/>
            <a:ext cx="290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7385050" y="987425"/>
            <a:ext cx="0" cy="1081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7675563" y="696913"/>
            <a:ext cx="0" cy="166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3527425" y="696913"/>
            <a:ext cx="0" cy="166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3527425" y="2359025"/>
            <a:ext cx="4148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a:off x="3527425" y="696913"/>
            <a:ext cx="4148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H="1">
            <a:off x="825500" y="3937000"/>
            <a:ext cx="6850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4554538" y="455613"/>
            <a:ext cx="0" cy="3481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6646863" y="425450"/>
            <a:ext cx="0" cy="3511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a:off x="4108450" y="987425"/>
            <a:ext cx="4460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4108450" y="2068513"/>
            <a:ext cx="4460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4554538" y="987425"/>
            <a:ext cx="0" cy="1081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H="1">
            <a:off x="6646863" y="987425"/>
            <a:ext cx="447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H="1">
            <a:off x="6646863" y="2068513"/>
            <a:ext cx="447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6646863" y="987425"/>
            <a:ext cx="0" cy="1081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V="1">
            <a:off x="4953000" y="317500"/>
            <a:ext cx="0" cy="4284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flipV="1">
            <a:off x="6248400" y="379413"/>
            <a:ext cx="0" cy="4222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V="1">
            <a:off x="5103813" y="317500"/>
            <a:ext cx="0" cy="4533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V="1">
            <a:off x="6099175" y="379413"/>
            <a:ext cx="0" cy="4471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V="1">
            <a:off x="2324100" y="1984375"/>
            <a:ext cx="0" cy="2617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2324100" y="1984375"/>
            <a:ext cx="57769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V="1">
            <a:off x="1411288" y="1069975"/>
            <a:ext cx="0" cy="3532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a:off x="1411288" y="1069975"/>
            <a:ext cx="65166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4953000" y="1069975"/>
            <a:ext cx="0" cy="914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4953000" y="1984375"/>
            <a:ext cx="1295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V="1">
            <a:off x="6248400" y="1069975"/>
            <a:ext cx="0" cy="914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H="1">
            <a:off x="4953000" y="1069975"/>
            <a:ext cx="1295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5103813" y="1984375"/>
            <a:ext cx="0" cy="374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6099175" y="1984375"/>
            <a:ext cx="0" cy="374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V="1">
            <a:off x="6099175" y="696913"/>
            <a:ext cx="0" cy="373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flipV="1">
            <a:off x="5103813" y="696913"/>
            <a:ext cx="0" cy="373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3817938" y="2359025"/>
            <a:ext cx="0" cy="1577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a:off x="7385050" y="2359025"/>
            <a:ext cx="0" cy="1577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flipH="1">
            <a:off x="1327150" y="987425"/>
            <a:ext cx="2490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1327150" y="987425"/>
            <a:ext cx="0" cy="2949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H="1">
            <a:off x="2406650" y="2068513"/>
            <a:ext cx="1411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2406650" y="2068513"/>
            <a:ext cx="0" cy="1868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flipH="1">
            <a:off x="1038225" y="4851400"/>
            <a:ext cx="2489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1327150" y="3189288"/>
            <a:ext cx="0" cy="7477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a:off x="1327150" y="3937000"/>
            <a:ext cx="1079500"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V="1">
            <a:off x="2406650" y="3189288"/>
            <a:ext cx="0" cy="7477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a:off x="1038225" y="4851400"/>
            <a:ext cx="373063" cy="0"/>
          </a:xfrm>
          <a:prstGeom prst="line">
            <a:avLst/>
          </a:prstGeom>
          <a:noFill/>
          <a:ln w="635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a:off x="2324100" y="4851400"/>
            <a:ext cx="373063" cy="0"/>
          </a:xfrm>
          <a:prstGeom prst="line">
            <a:avLst/>
          </a:prstGeom>
          <a:noFill/>
          <a:ln w="635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a:off x="3817938" y="3189288"/>
            <a:ext cx="0" cy="7477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a:off x="3817938" y="3937000"/>
            <a:ext cx="736600"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7385050" y="3189288"/>
            <a:ext cx="0" cy="7477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5"/>
          <p:cNvSpPr>
            <a:spLocks noChangeShapeType="1"/>
          </p:cNvSpPr>
          <p:nvPr/>
        </p:nvSpPr>
        <p:spPr bwMode="auto">
          <a:xfrm flipH="1">
            <a:off x="6646863" y="3937000"/>
            <a:ext cx="7381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6"/>
          <p:cNvSpPr>
            <a:spLocks noChangeShapeType="1"/>
          </p:cNvSpPr>
          <p:nvPr/>
        </p:nvSpPr>
        <p:spPr bwMode="auto">
          <a:xfrm>
            <a:off x="3527425" y="4602163"/>
            <a:ext cx="1425575" cy="0"/>
          </a:xfrm>
          <a:prstGeom prst="line">
            <a:avLst/>
          </a:prstGeom>
          <a:noFill/>
          <a:ln w="635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a:off x="6248400" y="4602163"/>
            <a:ext cx="1427163" cy="0"/>
          </a:xfrm>
          <a:prstGeom prst="line">
            <a:avLst/>
          </a:prstGeom>
          <a:noFill/>
          <a:ln w="635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a:off x="3527425" y="1069975"/>
            <a:ext cx="1425575"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a:off x="3527425" y="1984375"/>
            <a:ext cx="1425575"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a:off x="6248400" y="1069975"/>
            <a:ext cx="1427163"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1"/>
          <p:cNvSpPr>
            <a:spLocks noChangeShapeType="1"/>
          </p:cNvSpPr>
          <p:nvPr/>
        </p:nvSpPr>
        <p:spPr bwMode="auto">
          <a:xfrm>
            <a:off x="6248400" y="1984375"/>
            <a:ext cx="1427163"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 name="Picture 1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4427" y="0"/>
            <a:ext cx="3836148" cy="3443070"/>
          </a:xfrm>
          <a:prstGeom prst="rect">
            <a:avLst/>
          </a:prstGeom>
        </p:spPr>
      </p:pic>
      <p:sp>
        <p:nvSpPr>
          <p:cNvPr id="106" name="Line 21"/>
          <p:cNvSpPr>
            <a:spLocks noChangeShapeType="1"/>
          </p:cNvSpPr>
          <p:nvPr/>
        </p:nvSpPr>
        <p:spPr bwMode="auto">
          <a:xfrm flipV="1">
            <a:off x="7675563" y="3189288"/>
            <a:ext cx="0" cy="2492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32"/>
          <p:cNvSpPr>
            <a:spLocks noChangeShapeType="1"/>
          </p:cNvSpPr>
          <p:nvPr/>
        </p:nvSpPr>
        <p:spPr bwMode="auto">
          <a:xfrm>
            <a:off x="1038225" y="3189288"/>
            <a:ext cx="0" cy="2492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759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10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1000"/>
                                        <p:tgtEl>
                                          <p:spTgt spid="13"/>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1000"/>
                                        <p:tgtEl>
                                          <p:spTgt spid="12"/>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1000"/>
                                        <p:tgtEl>
                                          <p:spTgt spid="10"/>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10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1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10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1000"/>
                                        <p:tgtEl>
                                          <p:spTgt spid="23"/>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wipe(down)">
                                      <p:cBhvr>
                                        <p:cTn id="61" dur="1000"/>
                                        <p:tgtEl>
                                          <p:spTgt spid="10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1000"/>
                                        <p:tgtEl>
                                          <p:spTgt spid="18"/>
                                        </p:tgtEl>
                                      </p:cBhvr>
                                    </p:animEffect>
                                  </p:childTnLst>
                                </p:cTn>
                              </p:par>
                            </p:childTnLst>
                          </p:cTn>
                        </p:par>
                        <p:par>
                          <p:cTn id="67" fill="hold">
                            <p:stCondLst>
                              <p:cond delay="1000"/>
                            </p:stCondLst>
                            <p:childTnLst>
                              <p:par>
                                <p:cTn id="68" presetID="22" presetClass="entr" presetSubtype="1"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up)">
                                      <p:cBhvr>
                                        <p:cTn id="70" dur="1000"/>
                                        <p:tgtEl>
                                          <p:spTgt spid="20"/>
                                        </p:tgtEl>
                                      </p:cBhvr>
                                    </p:animEffect>
                                  </p:childTnLst>
                                </p:cTn>
                              </p:par>
                            </p:childTnLst>
                          </p:cTn>
                        </p:par>
                        <p:par>
                          <p:cTn id="71" fill="hold">
                            <p:stCondLst>
                              <p:cond delay="2000"/>
                            </p:stCondLst>
                            <p:childTnLst>
                              <p:par>
                                <p:cTn id="72" presetID="22" presetClass="entr" presetSubtype="8"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1000"/>
                                        <p:tgtEl>
                                          <p:spTgt spid="22"/>
                                        </p:tgtEl>
                                      </p:cBhvr>
                                    </p:animEffect>
                                  </p:childTnLst>
                                </p:cTn>
                              </p:par>
                            </p:childTnLst>
                          </p:cTn>
                        </p:par>
                        <p:par>
                          <p:cTn id="75" fill="hold">
                            <p:stCondLst>
                              <p:cond delay="3000"/>
                            </p:stCondLst>
                            <p:childTnLst>
                              <p:par>
                                <p:cTn id="76" presetID="22" presetClass="entr" presetSubtype="4"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1000"/>
                                        <p:tgtEl>
                                          <p:spTgt spid="21"/>
                                        </p:tgtEl>
                                      </p:cBhvr>
                                    </p:animEffect>
                                  </p:childTnLst>
                                </p:cTn>
                              </p:par>
                            </p:childTnLst>
                          </p:cTn>
                        </p:par>
                        <p:par>
                          <p:cTn id="79" fill="hold">
                            <p:stCondLst>
                              <p:cond delay="4000"/>
                            </p:stCondLst>
                            <p:childTnLst>
                              <p:par>
                                <p:cTn id="80" presetID="22" presetClass="entr" presetSubtype="8"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wipe(left)">
                                      <p:cBhvr>
                                        <p:cTn id="82" dur="10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right)">
                                      <p:cBhvr>
                                        <p:cTn id="87" dur="10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down)">
                                      <p:cBhvr>
                                        <p:cTn id="92" dur="10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1000"/>
                                        <p:tgtEl>
                                          <p:spTgt spid="28"/>
                                        </p:tgtEl>
                                      </p:cBhvr>
                                    </p:animEffect>
                                  </p:childTnLst>
                                </p:cTn>
                              </p:par>
                            </p:childTnLst>
                          </p:cTn>
                        </p:par>
                        <p:par>
                          <p:cTn id="98" fill="hold">
                            <p:stCondLst>
                              <p:cond delay="1000"/>
                            </p:stCondLst>
                            <p:childTnLst>
                              <p:par>
                                <p:cTn id="99" presetID="22" presetClass="entr" presetSubtype="4" fill="hold" grpId="0"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down)">
                                      <p:cBhvr>
                                        <p:cTn id="101" dur="1000"/>
                                        <p:tgtEl>
                                          <p:spTgt spid="29"/>
                                        </p:tgtEl>
                                      </p:cBhvr>
                                    </p:animEffect>
                                  </p:childTnLst>
                                </p:cTn>
                              </p:par>
                            </p:childTnLst>
                          </p:cTn>
                        </p:par>
                        <p:par>
                          <p:cTn id="102" fill="hold">
                            <p:stCondLst>
                              <p:cond delay="2000"/>
                            </p:stCondLst>
                            <p:childTnLst>
                              <p:par>
                                <p:cTn id="103" presetID="22" presetClass="entr" presetSubtype="8" fill="hold" grpId="0" nodeType="after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wipe(left)">
                                      <p:cBhvr>
                                        <p:cTn id="105" dur="1000"/>
                                        <p:tgtEl>
                                          <p:spTgt spid="30"/>
                                        </p:tgtEl>
                                      </p:cBhvr>
                                    </p:animEffect>
                                  </p:childTnLst>
                                </p:cTn>
                              </p:par>
                            </p:childTnLst>
                          </p:cTn>
                        </p:par>
                        <p:par>
                          <p:cTn id="106" fill="hold">
                            <p:stCondLst>
                              <p:cond delay="3000"/>
                            </p:stCondLst>
                            <p:childTnLst>
                              <p:par>
                                <p:cTn id="107" presetID="22" presetClass="entr" presetSubtype="1"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up)">
                                      <p:cBhvr>
                                        <p:cTn id="109" dur="1000"/>
                                        <p:tgtEl>
                                          <p:spTgt spid="31"/>
                                        </p:tgtEl>
                                      </p:cBhvr>
                                    </p:animEffect>
                                  </p:childTnLst>
                                </p:cTn>
                              </p:par>
                            </p:childTnLst>
                          </p:cTn>
                        </p:par>
                        <p:par>
                          <p:cTn id="110" fill="hold">
                            <p:stCondLst>
                              <p:cond delay="4000"/>
                            </p:stCondLst>
                            <p:childTnLst>
                              <p:par>
                                <p:cTn id="111" presetID="22" presetClass="entr" presetSubtype="8" fill="hold" grpId="0" nodeType="after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wipe(left)">
                                      <p:cBhvr>
                                        <p:cTn id="113" dur="1000"/>
                                        <p:tgtEl>
                                          <p:spTgt spid="32"/>
                                        </p:tgtEl>
                                      </p:cBhvr>
                                    </p:animEffect>
                                  </p:childTnLst>
                                </p:cTn>
                              </p:par>
                            </p:childTnLst>
                          </p:cTn>
                        </p:par>
                        <p:par>
                          <p:cTn id="114" fill="hold">
                            <p:stCondLst>
                              <p:cond delay="5000"/>
                            </p:stCondLst>
                            <p:childTnLst>
                              <p:par>
                                <p:cTn id="115" presetID="22" presetClass="entr" presetSubtype="4" fill="hold" grpId="0" nodeType="after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wipe(down)">
                                      <p:cBhvr>
                                        <p:cTn id="117" dur="1000"/>
                                        <p:tgtEl>
                                          <p:spTgt spid="33"/>
                                        </p:tgtEl>
                                      </p:cBhvr>
                                    </p:animEffect>
                                  </p:childTnLst>
                                </p:cTn>
                              </p:par>
                            </p:childTnLst>
                          </p:cTn>
                        </p:par>
                        <p:par>
                          <p:cTn id="118" fill="hold">
                            <p:stCondLst>
                              <p:cond delay="6000"/>
                            </p:stCondLst>
                            <p:childTnLst>
                              <p:par>
                                <p:cTn id="119" presetID="22" presetClass="entr" presetSubtype="2" fill="hold" grpId="0" nodeType="after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wipe(right)">
                                      <p:cBhvr>
                                        <p:cTn id="121" dur="1000"/>
                                        <p:tgtEl>
                                          <p:spTgt spid="34"/>
                                        </p:tgtEl>
                                      </p:cBhvr>
                                    </p:animEffect>
                                  </p:childTnLst>
                                </p:cTn>
                              </p:par>
                            </p:childTnLst>
                          </p:cTn>
                        </p:par>
                        <p:par>
                          <p:cTn id="122" fill="hold">
                            <p:stCondLst>
                              <p:cond delay="7000"/>
                            </p:stCondLst>
                            <p:childTnLst>
                              <p:par>
                                <p:cTn id="123" presetID="22" presetClass="entr" presetSubtype="1" fill="hold" grpId="0" nodeType="after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wipe(up)">
                                      <p:cBhvr>
                                        <p:cTn id="125" dur="10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grpId="0" nodeType="clickEffect">
                                  <p:stCondLst>
                                    <p:cond delay="0"/>
                                  </p:stCondLst>
                                  <p:childTnLst>
                                    <p:set>
                                      <p:cBhvr>
                                        <p:cTn id="129" dur="1" fill="hold">
                                          <p:stCondLst>
                                            <p:cond delay="0"/>
                                          </p:stCondLst>
                                        </p:cTn>
                                        <p:tgtEl>
                                          <p:spTgt spid="89"/>
                                        </p:tgtEl>
                                        <p:attrNameLst>
                                          <p:attrName>style.visibility</p:attrName>
                                        </p:attrNameLst>
                                      </p:cBhvr>
                                      <p:to>
                                        <p:strVal val="visible"/>
                                      </p:to>
                                    </p:set>
                                    <p:animEffect transition="in" filter="wipe(right)">
                                      <p:cBhvr>
                                        <p:cTn id="130" dur="1000"/>
                                        <p:tgtEl>
                                          <p:spTgt spid="89"/>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93"/>
                                        </p:tgtEl>
                                        <p:attrNameLst>
                                          <p:attrName>style.visibility</p:attrName>
                                        </p:attrNameLst>
                                      </p:cBhvr>
                                      <p:to>
                                        <p:strVal val="visible"/>
                                      </p:to>
                                    </p:set>
                                    <p:animEffect transition="in" filter="wipe(left)">
                                      <p:cBhvr>
                                        <p:cTn id="135" dur="1000"/>
                                        <p:tgtEl>
                                          <p:spTgt spid="93"/>
                                        </p:tgtEl>
                                      </p:cBhvr>
                                    </p:animEffect>
                                  </p:childTnLst>
                                </p:cTn>
                              </p:par>
                            </p:childTnLst>
                          </p:cTn>
                        </p:par>
                        <p:par>
                          <p:cTn id="136" fill="hold">
                            <p:stCondLst>
                              <p:cond delay="1000"/>
                            </p:stCondLst>
                            <p:childTnLst>
                              <p:par>
                                <p:cTn id="137" presetID="22" presetClass="entr" presetSubtype="8" fill="hold" grpId="0" nodeType="afterEffect">
                                  <p:stCondLst>
                                    <p:cond delay="0"/>
                                  </p:stCondLst>
                                  <p:childTnLst>
                                    <p:set>
                                      <p:cBhvr>
                                        <p:cTn id="138" dur="1" fill="hold">
                                          <p:stCondLst>
                                            <p:cond delay="0"/>
                                          </p:stCondLst>
                                        </p:cTn>
                                        <p:tgtEl>
                                          <p:spTgt spid="94"/>
                                        </p:tgtEl>
                                        <p:attrNameLst>
                                          <p:attrName>style.visibility</p:attrName>
                                        </p:attrNameLst>
                                      </p:cBhvr>
                                      <p:to>
                                        <p:strVal val="visible"/>
                                      </p:to>
                                    </p:set>
                                    <p:animEffect transition="in" filter="wipe(left)">
                                      <p:cBhvr>
                                        <p:cTn id="139" dur="1000"/>
                                        <p:tgtEl>
                                          <p:spTgt spid="94"/>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36"/>
                                        </p:tgtEl>
                                        <p:attrNameLst>
                                          <p:attrName>style.visibility</p:attrName>
                                        </p:attrNameLst>
                                      </p:cBhvr>
                                      <p:to>
                                        <p:strVal val="visible"/>
                                      </p:to>
                                    </p:set>
                                    <p:animEffect transition="in" filter="wipe(left)">
                                      <p:cBhvr>
                                        <p:cTn id="144" dur="1000"/>
                                        <p:tgtEl>
                                          <p:spTgt spid="36"/>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99"/>
                                        </p:tgtEl>
                                        <p:attrNameLst>
                                          <p:attrName>style.visibility</p:attrName>
                                        </p:attrNameLst>
                                      </p:cBhvr>
                                      <p:to>
                                        <p:strVal val="visible"/>
                                      </p:to>
                                    </p:set>
                                    <p:animEffect transition="in" filter="wipe(left)">
                                      <p:cBhvr>
                                        <p:cTn id="149" dur="1000"/>
                                        <p:tgtEl>
                                          <p:spTgt spid="99"/>
                                        </p:tgtEl>
                                      </p:cBhvr>
                                    </p:animEffect>
                                  </p:childTnLst>
                                </p:cTn>
                              </p:par>
                            </p:childTnLst>
                          </p:cTn>
                        </p:par>
                        <p:par>
                          <p:cTn id="150" fill="hold">
                            <p:stCondLst>
                              <p:cond delay="1000"/>
                            </p:stCondLst>
                            <p:childTnLst>
                              <p:par>
                                <p:cTn id="151" presetID="22" presetClass="entr" presetSubtype="8" fill="hold" grpId="0" nodeType="afterEffect">
                                  <p:stCondLst>
                                    <p:cond delay="0"/>
                                  </p:stCondLst>
                                  <p:childTnLst>
                                    <p:set>
                                      <p:cBhvr>
                                        <p:cTn id="152" dur="1" fill="hold">
                                          <p:stCondLst>
                                            <p:cond delay="0"/>
                                          </p:stCondLst>
                                        </p:cTn>
                                        <p:tgtEl>
                                          <p:spTgt spid="100"/>
                                        </p:tgtEl>
                                        <p:attrNameLst>
                                          <p:attrName>style.visibility</p:attrName>
                                        </p:attrNameLst>
                                      </p:cBhvr>
                                      <p:to>
                                        <p:strVal val="visible"/>
                                      </p:to>
                                    </p:set>
                                    <p:animEffect transition="in" filter="wipe(left)">
                                      <p:cBhvr>
                                        <p:cTn id="153" dur="1000"/>
                                        <p:tgtEl>
                                          <p:spTgt spid="100"/>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right)">
                                      <p:cBhvr>
                                        <p:cTn id="158" dur="1000"/>
                                        <p:tgtEl>
                                          <p:spTgt spid="5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37"/>
                                        </p:tgtEl>
                                        <p:attrNameLst>
                                          <p:attrName>style.visibility</p:attrName>
                                        </p:attrNameLst>
                                      </p:cBhvr>
                                      <p:to>
                                        <p:strVal val="visible"/>
                                      </p:to>
                                    </p:set>
                                    <p:animEffect transition="in" filter="wipe(down)">
                                      <p:cBhvr>
                                        <p:cTn id="163" dur="1000"/>
                                        <p:tgtEl>
                                          <p:spTgt spid="37"/>
                                        </p:tgtEl>
                                      </p:cBhvr>
                                    </p:animEffect>
                                  </p:childTnLst>
                                </p:cTn>
                              </p:par>
                            </p:childTnLst>
                          </p:cTn>
                        </p:par>
                        <p:par>
                          <p:cTn id="164" fill="hold">
                            <p:stCondLst>
                              <p:cond delay="1000"/>
                            </p:stCondLst>
                            <p:childTnLst>
                              <p:par>
                                <p:cTn id="165" presetID="22" presetClass="entr" presetSubtype="8" fill="hold" grpId="0" nodeType="afterEffect">
                                  <p:stCondLst>
                                    <p:cond delay="0"/>
                                  </p:stCondLst>
                                  <p:childTnLst>
                                    <p:set>
                                      <p:cBhvr>
                                        <p:cTn id="166" dur="1" fill="hold">
                                          <p:stCondLst>
                                            <p:cond delay="0"/>
                                          </p:stCondLst>
                                        </p:cTn>
                                        <p:tgtEl>
                                          <p:spTgt spid="38"/>
                                        </p:tgtEl>
                                        <p:attrNameLst>
                                          <p:attrName>style.visibility</p:attrName>
                                        </p:attrNameLst>
                                      </p:cBhvr>
                                      <p:to>
                                        <p:strVal val="visible"/>
                                      </p:to>
                                    </p:set>
                                    <p:animEffect transition="in" filter="wipe(left)">
                                      <p:cBhvr>
                                        <p:cTn id="167" dur="1000"/>
                                        <p:tgtEl>
                                          <p:spTgt spid="38"/>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39"/>
                                        </p:tgtEl>
                                        <p:attrNameLst>
                                          <p:attrName>style.visibility</p:attrName>
                                        </p:attrNameLst>
                                      </p:cBhvr>
                                      <p:to>
                                        <p:strVal val="visible"/>
                                      </p:to>
                                    </p:set>
                                    <p:animEffect transition="in" filter="wipe(down)">
                                      <p:cBhvr>
                                        <p:cTn id="172" dur="1000"/>
                                        <p:tgtEl>
                                          <p:spTgt spid="39"/>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animEffect transition="in" filter="wipe(down)">
                                      <p:cBhvr>
                                        <p:cTn id="177" dur="1000"/>
                                        <p:tgtEl>
                                          <p:spTgt spid="40"/>
                                        </p:tgtEl>
                                      </p:cBhvr>
                                    </p:animEffect>
                                  </p:childTnLst>
                                </p:cTn>
                              </p:par>
                            </p:childTnLst>
                          </p:cTn>
                        </p:par>
                        <p:par>
                          <p:cTn id="178" fill="hold">
                            <p:stCondLst>
                              <p:cond delay="1000"/>
                            </p:stCondLst>
                            <p:childTnLst>
                              <p:par>
                                <p:cTn id="179" presetID="22" presetClass="entr" presetSubtype="4" fill="hold" grpId="0" nodeType="afterEffect">
                                  <p:stCondLst>
                                    <p:cond delay="0"/>
                                  </p:stCondLst>
                                  <p:childTnLst>
                                    <p:set>
                                      <p:cBhvr>
                                        <p:cTn id="180" dur="1" fill="hold">
                                          <p:stCondLst>
                                            <p:cond delay="0"/>
                                          </p:stCondLst>
                                        </p:cTn>
                                        <p:tgtEl>
                                          <p:spTgt spid="59"/>
                                        </p:tgtEl>
                                        <p:attrNameLst>
                                          <p:attrName>style.visibility</p:attrName>
                                        </p:attrNameLst>
                                      </p:cBhvr>
                                      <p:to>
                                        <p:strVal val="visible"/>
                                      </p:to>
                                    </p:set>
                                    <p:animEffect transition="in" filter="wipe(down)">
                                      <p:cBhvr>
                                        <p:cTn id="181" dur="1000"/>
                                        <p:tgtEl>
                                          <p:spTgt spid="59"/>
                                        </p:tgtEl>
                                      </p:cBhvr>
                                    </p:animEffect>
                                  </p:childTnLst>
                                </p:cTn>
                              </p:par>
                            </p:childTnLst>
                          </p:cTn>
                        </p:par>
                        <p:par>
                          <p:cTn id="182" fill="hold">
                            <p:stCondLst>
                              <p:cond delay="2000"/>
                            </p:stCondLst>
                            <p:childTnLst>
                              <p:par>
                                <p:cTn id="183" presetID="22" presetClass="entr" presetSubtype="4" fill="hold" grpId="0" nodeType="after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in" filter="wipe(down)">
                                      <p:cBhvr>
                                        <p:cTn id="185" dur="1000"/>
                                        <p:tgtEl>
                                          <p:spTgt spid="67"/>
                                        </p:tgtEl>
                                      </p:cBhvr>
                                    </p:animEffect>
                                  </p:childTnLst>
                                </p:cTn>
                              </p:par>
                            </p:childTnLst>
                          </p:cTn>
                        </p:par>
                        <p:par>
                          <p:cTn id="186" fill="hold">
                            <p:stCondLst>
                              <p:cond delay="3000"/>
                            </p:stCondLst>
                            <p:childTnLst>
                              <p:par>
                                <p:cTn id="187" presetID="22" presetClass="entr" presetSubtype="4" fill="hold" grpId="0" nodeType="afterEffect">
                                  <p:stCondLst>
                                    <p:cond delay="0"/>
                                  </p:stCondLst>
                                  <p:childTnLst>
                                    <p:set>
                                      <p:cBhvr>
                                        <p:cTn id="188" dur="1" fill="hold">
                                          <p:stCondLst>
                                            <p:cond delay="0"/>
                                          </p:stCondLst>
                                        </p:cTn>
                                        <p:tgtEl>
                                          <p:spTgt spid="69"/>
                                        </p:tgtEl>
                                        <p:attrNameLst>
                                          <p:attrName>style.visibility</p:attrName>
                                        </p:attrNameLst>
                                      </p:cBhvr>
                                      <p:to>
                                        <p:strVal val="visible"/>
                                      </p:to>
                                    </p:set>
                                    <p:animEffect transition="in" filter="wipe(down)">
                                      <p:cBhvr>
                                        <p:cTn id="189" dur="1000"/>
                                        <p:tgtEl>
                                          <p:spTgt spid="69"/>
                                        </p:tgtEl>
                                      </p:cBhvr>
                                    </p:animEffect>
                                  </p:childTnLst>
                                </p:cTn>
                              </p:par>
                            </p:childTnLst>
                          </p:cTn>
                        </p:par>
                        <p:par>
                          <p:cTn id="190" fill="hold">
                            <p:stCondLst>
                              <p:cond delay="4000"/>
                            </p:stCondLst>
                            <p:childTnLst>
                              <p:par>
                                <p:cTn id="191" presetID="22" presetClass="entr" presetSubtype="4" fill="hold" grpId="0" nodeType="afterEffect">
                                  <p:stCondLst>
                                    <p:cond delay="0"/>
                                  </p:stCondLst>
                                  <p:childTnLst>
                                    <p:set>
                                      <p:cBhvr>
                                        <p:cTn id="192" dur="1" fill="hold">
                                          <p:stCondLst>
                                            <p:cond delay="0"/>
                                          </p:stCondLst>
                                        </p:cTn>
                                        <p:tgtEl>
                                          <p:spTgt spid="70"/>
                                        </p:tgtEl>
                                        <p:attrNameLst>
                                          <p:attrName>style.visibility</p:attrName>
                                        </p:attrNameLst>
                                      </p:cBhvr>
                                      <p:to>
                                        <p:strVal val="visible"/>
                                      </p:to>
                                    </p:set>
                                    <p:animEffect transition="in" filter="wipe(down)">
                                      <p:cBhvr>
                                        <p:cTn id="193" dur="1000"/>
                                        <p:tgtEl>
                                          <p:spTgt spid="70"/>
                                        </p:tgtEl>
                                      </p:cBhvr>
                                    </p:animEffect>
                                  </p:childTnLst>
                                </p:cTn>
                              </p:par>
                            </p:childTnLst>
                          </p:cTn>
                        </p:par>
                        <p:par>
                          <p:cTn id="194" fill="hold">
                            <p:stCondLst>
                              <p:cond delay="5000"/>
                            </p:stCondLst>
                            <p:childTnLst>
                              <p:par>
                                <p:cTn id="195" presetID="22" presetClass="entr" presetSubtype="4" fill="hold" grpId="0" nodeType="afterEffect">
                                  <p:stCondLst>
                                    <p:cond delay="0"/>
                                  </p:stCondLst>
                                  <p:childTnLst>
                                    <p:set>
                                      <p:cBhvr>
                                        <p:cTn id="196" dur="1" fill="hold">
                                          <p:stCondLst>
                                            <p:cond delay="0"/>
                                          </p:stCondLst>
                                        </p:cTn>
                                        <p:tgtEl>
                                          <p:spTgt spid="68"/>
                                        </p:tgtEl>
                                        <p:attrNameLst>
                                          <p:attrName>style.visibility</p:attrName>
                                        </p:attrNameLst>
                                      </p:cBhvr>
                                      <p:to>
                                        <p:strVal val="visible"/>
                                      </p:to>
                                    </p:set>
                                    <p:animEffect transition="in" filter="wipe(down)">
                                      <p:cBhvr>
                                        <p:cTn id="197" dur="1000"/>
                                        <p:tgtEl>
                                          <p:spTgt spid="68"/>
                                        </p:tgtEl>
                                      </p:cBhvr>
                                    </p:animEffect>
                                  </p:childTnLst>
                                </p:cTn>
                              </p:par>
                            </p:childTnLst>
                          </p:cTn>
                        </p:par>
                        <p:par>
                          <p:cTn id="198" fill="hold">
                            <p:stCondLst>
                              <p:cond delay="6000"/>
                            </p:stCondLst>
                            <p:childTnLst>
                              <p:par>
                                <p:cTn id="199" presetID="22" presetClass="entr" presetSubtype="4" fill="hold" grpId="0" nodeType="after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wipe(down)">
                                      <p:cBhvr>
                                        <p:cTn id="201" dur="1000"/>
                                        <p:tgtEl>
                                          <p:spTgt spid="60"/>
                                        </p:tgtEl>
                                      </p:cBhvr>
                                    </p:animEffect>
                                  </p:childTnLst>
                                </p:cTn>
                              </p:par>
                            </p:childTnLst>
                          </p:cTn>
                        </p:par>
                        <p:par>
                          <p:cTn id="202" fill="hold">
                            <p:stCondLst>
                              <p:cond delay="7000"/>
                            </p:stCondLst>
                            <p:childTnLst>
                              <p:par>
                                <p:cTn id="203" presetID="22" presetClass="entr" presetSubtype="4" fill="hold" grpId="0" nodeType="afterEffect">
                                  <p:stCondLst>
                                    <p:cond delay="0"/>
                                  </p:stCondLst>
                                  <p:childTnLst>
                                    <p:set>
                                      <p:cBhvr>
                                        <p:cTn id="204" dur="1" fill="hold">
                                          <p:stCondLst>
                                            <p:cond delay="0"/>
                                          </p:stCondLst>
                                        </p:cTn>
                                        <p:tgtEl>
                                          <p:spTgt spid="41"/>
                                        </p:tgtEl>
                                        <p:attrNameLst>
                                          <p:attrName>style.visibility</p:attrName>
                                        </p:attrNameLst>
                                      </p:cBhvr>
                                      <p:to>
                                        <p:strVal val="visible"/>
                                      </p:to>
                                    </p:set>
                                    <p:animEffect transition="in" filter="wipe(down)">
                                      <p:cBhvr>
                                        <p:cTn id="205" dur="1000"/>
                                        <p:tgtEl>
                                          <p:spTgt spid="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grpId="0" nodeType="clickEffect">
                                  <p:stCondLst>
                                    <p:cond delay="0"/>
                                  </p:stCondLst>
                                  <p:childTnLst>
                                    <p:set>
                                      <p:cBhvr>
                                        <p:cTn id="209" dur="1" fill="hold">
                                          <p:stCondLst>
                                            <p:cond delay="0"/>
                                          </p:stCondLst>
                                        </p:cTn>
                                        <p:tgtEl>
                                          <p:spTgt spid="55"/>
                                        </p:tgtEl>
                                        <p:attrNameLst>
                                          <p:attrName>style.visibility</p:attrName>
                                        </p:attrNameLst>
                                      </p:cBhvr>
                                      <p:to>
                                        <p:strVal val="visible"/>
                                      </p:to>
                                    </p:set>
                                    <p:animEffect transition="in" filter="wipe(down)">
                                      <p:cBhvr>
                                        <p:cTn id="210" dur="1000"/>
                                        <p:tgtEl>
                                          <p:spTgt spid="55"/>
                                        </p:tgtEl>
                                      </p:cBhvr>
                                    </p:animEffect>
                                  </p:childTnLst>
                                </p:cTn>
                              </p:par>
                            </p:childTnLst>
                          </p:cTn>
                        </p:par>
                        <p:par>
                          <p:cTn id="211" fill="hold">
                            <p:stCondLst>
                              <p:cond delay="1000"/>
                            </p:stCondLst>
                            <p:childTnLst>
                              <p:par>
                                <p:cTn id="212" presetID="22" presetClass="entr" presetSubtype="8" fill="hold" grpId="0" nodeType="afterEffect">
                                  <p:stCondLst>
                                    <p:cond delay="0"/>
                                  </p:stCondLst>
                                  <p:childTnLst>
                                    <p:set>
                                      <p:cBhvr>
                                        <p:cTn id="213" dur="1" fill="hold">
                                          <p:stCondLst>
                                            <p:cond delay="0"/>
                                          </p:stCondLst>
                                        </p:cTn>
                                        <p:tgtEl>
                                          <p:spTgt spid="57"/>
                                        </p:tgtEl>
                                        <p:attrNameLst>
                                          <p:attrName>style.visibility</p:attrName>
                                        </p:attrNameLst>
                                      </p:cBhvr>
                                      <p:to>
                                        <p:strVal val="visible"/>
                                      </p:to>
                                    </p:set>
                                    <p:animEffect transition="in" filter="wipe(left)">
                                      <p:cBhvr>
                                        <p:cTn id="214" dur="1000"/>
                                        <p:tgtEl>
                                          <p:spTgt spid="57"/>
                                        </p:tgtEl>
                                      </p:cBhvr>
                                    </p:animEffect>
                                  </p:childTnLst>
                                </p:cTn>
                              </p:par>
                            </p:childTnLst>
                          </p:cTn>
                        </p:par>
                        <p:par>
                          <p:cTn id="215" fill="hold">
                            <p:stCondLst>
                              <p:cond delay="2000"/>
                            </p:stCondLst>
                            <p:childTnLst>
                              <p:par>
                                <p:cTn id="216" presetID="22" presetClass="entr" presetSubtype="1" fill="hold" grpId="0" nodeType="afterEffect">
                                  <p:stCondLst>
                                    <p:cond delay="0"/>
                                  </p:stCondLst>
                                  <p:childTnLst>
                                    <p:set>
                                      <p:cBhvr>
                                        <p:cTn id="217" dur="1" fill="hold">
                                          <p:stCondLst>
                                            <p:cond delay="0"/>
                                          </p:stCondLst>
                                        </p:cTn>
                                        <p:tgtEl>
                                          <p:spTgt spid="54"/>
                                        </p:tgtEl>
                                        <p:attrNameLst>
                                          <p:attrName>style.visibility</p:attrName>
                                        </p:attrNameLst>
                                      </p:cBhvr>
                                      <p:to>
                                        <p:strVal val="visible"/>
                                      </p:to>
                                    </p:set>
                                    <p:animEffect transition="in" filter="wipe(up)">
                                      <p:cBhvr>
                                        <p:cTn id="218" dur="1000"/>
                                        <p:tgtEl>
                                          <p:spTgt spid="54"/>
                                        </p:tgtEl>
                                      </p:cBhvr>
                                    </p:animEffect>
                                  </p:childTnLst>
                                </p:cTn>
                              </p:par>
                            </p:childTnLst>
                          </p:cTn>
                        </p:par>
                        <p:par>
                          <p:cTn id="219" fill="hold">
                            <p:stCondLst>
                              <p:cond delay="3000"/>
                            </p:stCondLst>
                            <p:childTnLst>
                              <p:par>
                                <p:cTn id="220" presetID="22" presetClass="entr" presetSubtype="2" fill="hold" grpId="0" nodeType="afterEffect">
                                  <p:stCondLst>
                                    <p:cond delay="0"/>
                                  </p:stCondLst>
                                  <p:childTnLst>
                                    <p:set>
                                      <p:cBhvr>
                                        <p:cTn id="221" dur="1" fill="hold">
                                          <p:stCondLst>
                                            <p:cond delay="0"/>
                                          </p:stCondLst>
                                        </p:cTn>
                                        <p:tgtEl>
                                          <p:spTgt spid="56"/>
                                        </p:tgtEl>
                                        <p:attrNameLst>
                                          <p:attrName>style.visibility</p:attrName>
                                        </p:attrNameLst>
                                      </p:cBhvr>
                                      <p:to>
                                        <p:strVal val="visible"/>
                                      </p:to>
                                    </p:set>
                                    <p:animEffect transition="in" filter="wipe(right)">
                                      <p:cBhvr>
                                        <p:cTn id="222" dur="1000"/>
                                        <p:tgtEl>
                                          <p:spTgt spid="56"/>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grpId="0" nodeType="clickEffect">
                                  <p:stCondLst>
                                    <p:cond delay="0"/>
                                  </p:stCondLst>
                                  <p:childTnLst>
                                    <p:set>
                                      <p:cBhvr>
                                        <p:cTn id="226" dur="1" fill="hold">
                                          <p:stCondLst>
                                            <p:cond delay="0"/>
                                          </p:stCondLst>
                                        </p:cTn>
                                        <p:tgtEl>
                                          <p:spTgt spid="44"/>
                                        </p:tgtEl>
                                        <p:attrNameLst>
                                          <p:attrName>style.visibility</p:attrName>
                                        </p:attrNameLst>
                                      </p:cBhvr>
                                      <p:to>
                                        <p:strVal val="visible"/>
                                      </p:to>
                                    </p:set>
                                    <p:animEffect transition="in" filter="wipe(down)">
                                      <p:cBhvr>
                                        <p:cTn id="227" dur="1000"/>
                                        <p:tgtEl>
                                          <p:spTgt spid="44"/>
                                        </p:tgtEl>
                                      </p:cBhvr>
                                    </p:animEffect>
                                  </p:childTnLst>
                                </p:cTn>
                              </p:par>
                            </p:childTnLst>
                          </p:cTn>
                        </p:par>
                        <p:par>
                          <p:cTn id="228" fill="hold">
                            <p:stCondLst>
                              <p:cond delay="1000"/>
                            </p:stCondLst>
                            <p:childTnLst>
                              <p:par>
                                <p:cTn id="229" presetID="22" presetClass="entr" presetSubtype="4" fill="hold" grpId="0" nodeType="afterEffect">
                                  <p:stCondLst>
                                    <p:cond delay="0"/>
                                  </p:stCondLst>
                                  <p:childTnLst>
                                    <p:set>
                                      <p:cBhvr>
                                        <p:cTn id="230" dur="1" fill="hold">
                                          <p:stCondLst>
                                            <p:cond delay="0"/>
                                          </p:stCondLst>
                                        </p:cTn>
                                        <p:tgtEl>
                                          <p:spTgt spid="42"/>
                                        </p:tgtEl>
                                        <p:attrNameLst>
                                          <p:attrName>style.visibility</p:attrName>
                                        </p:attrNameLst>
                                      </p:cBhvr>
                                      <p:to>
                                        <p:strVal val="visible"/>
                                      </p:to>
                                    </p:set>
                                    <p:animEffect transition="in" filter="wipe(down)">
                                      <p:cBhvr>
                                        <p:cTn id="231" dur="1000"/>
                                        <p:tgtEl>
                                          <p:spTgt spid="42"/>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43"/>
                                        </p:tgtEl>
                                        <p:attrNameLst>
                                          <p:attrName>style.visibility</p:attrName>
                                        </p:attrNameLst>
                                      </p:cBhvr>
                                      <p:to>
                                        <p:strVal val="visible"/>
                                      </p:to>
                                    </p:set>
                                    <p:animEffect transition="in" filter="wipe(down)">
                                      <p:cBhvr>
                                        <p:cTn id="236" dur="1000"/>
                                        <p:tgtEl>
                                          <p:spTgt spid="43"/>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2" fill="hold" grpId="0" nodeType="clickEffect">
                                  <p:stCondLst>
                                    <p:cond delay="0"/>
                                  </p:stCondLst>
                                  <p:childTnLst>
                                    <p:set>
                                      <p:cBhvr>
                                        <p:cTn id="240" dur="1" fill="hold">
                                          <p:stCondLst>
                                            <p:cond delay="0"/>
                                          </p:stCondLst>
                                        </p:cTn>
                                        <p:tgtEl>
                                          <p:spTgt spid="45"/>
                                        </p:tgtEl>
                                        <p:attrNameLst>
                                          <p:attrName>style.visibility</p:attrName>
                                        </p:attrNameLst>
                                      </p:cBhvr>
                                      <p:to>
                                        <p:strVal val="visible"/>
                                      </p:to>
                                    </p:set>
                                    <p:animEffect transition="in" filter="wipe(right)">
                                      <p:cBhvr>
                                        <p:cTn id="241" dur="1000"/>
                                        <p:tgtEl>
                                          <p:spTgt spid="45"/>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grpId="0" nodeType="clickEffect">
                                  <p:stCondLst>
                                    <p:cond delay="0"/>
                                  </p:stCondLst>
                                  <p:childTnLst>
                                    <p:set>
                                      <p:cBhvr>
                                        <p:cTn id="245" dur="1" fill="hold">
                                          <p:stCondLst>
                                            <p:cond delay="0"/>
                                          </p:stCondLst>
                                        </p:cTn>
                                        <p:tgtEl>
                                          <p:spTgt spid="48"/>
                                        </p:tgtEl>
                                        <p:attrNameLst>
                                          <p:attrName>style.visibility</p:attrName>
                                        </p:attrNameLst>
                                      </p:cBhvr>
                                      <p:to>
                                        <p:strVal val="visible"/>
                                      </p:to>
                                    </p:set>
                                    <p:animEffect transition="in" filter="wipe(down)">
                                      <p:cBhvr>
                                        <p:cTn id="246" dur="1000"/>
                                        <p:tgtEl>
                                          <p:spTgt spid="48"/>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47"/>
                                        </p:tgtEl>
                                        <p:attrNameLst>
                                          <p:attrName>style.visibility</p:attrName>
                                        </p:attrNameLst>
                                      </p:cBhvr>
                                      <p:to>
                                        <p:strVal val="visible"/>
                                      </p:to>
                                    </p:set>
                                    <p:animEffect transition="in" filter="wipe(left)">
                                      <p:cBhvr>
                                        <p:cTn id="251" dur="1000"/>
                                        <p:tgtEl>
                                          <p:spTgt spid="47"/>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4" fill="hold" grpId="0" nodeType="clickEffect">
                                  <p:stCondLst>
                                    <p:cond delay="0"/>
                                  </p:stCondLst>
                                  <p:childTnLst>
                                    <p:set>
                                      <p:cBhvr>
                                        <p:cTn id="255" dur="1" fill="hold">
                                          <p:stCondLst>
                                            <p:cond delay="0"/>
                                          </p:stCondLst>
                                        </p:cTn>
                                        <p:tgtEl>
                                          <p:spTgt spid="46"/>
                                        </p:tgtEl>
                                        <p:attrNameLst>
                                          <p:attrName>style.visibility</p:attrName>
                                        </p:attrNameLst>
                                      </p:cBhvr>
                                      <p:to>
                                        <p:strVal val="visible"/>
                                      </p:to>
                                    </p:set>
                                    <p:animEffect transition="in" filter="wipe(down)">
                                      <p:cBhvr>
                                        <p:cTn id="256" dur="1000"/>
                                        <p:tgtEl>
                                          <p:spTgt spid="46"/>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4" fill="hold" grpId="0" nodeType="clickEffect">
                                  <p:stCondLst>
                                    <p:cond delay="0"/>
                                  </p:stCondLst>
                                  <p:childTnLst>
                                    <p:set>
                                      <p:cBhvr>
                                        <p:cTn id="260" dur="1" fill="hold">
                                          <p:stCondLst>
                                            <p:cond delay="0"/>
                                          </p:stCondLst>
                                        </p:cTn>
                                        <p:tgtEl>
                                          <p:spTgt spid="49"/>
                                        </p:tgtEl>
                                        <p:attrNameLst>
                                          <p:attrName>style.visibility</p:attrName>
                                        </p:attrNameLst>
                                      </p:cBhvr>
                                      <p:to>
                                        <p:strVal val="visible"/>
                                      </p:to>
                                    </p:set>
                                    <p:animEffect transition="in" filter="wipe(down)">
                                      <p:cBhvr>
                                        <p:cTn id="261" dur="1000"/>
                                        <p:tgtEl>
                                          <p:spTgt spid="49"/>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50"/>
                                        </p:tgtEl>
                                        <p:attrNameLst>
                                          <p:attrName>style.visibility</p:attrName>
                                        </p:attrNameLst>
                                      </p:cBhvr>
                                      <p:to>
                                        <p:strVal val="visible"/>
                                      </p:to>
                                    </p:set>
                                    <p:animEffect transition="in" filter="wipe(left)">
                                      <p:cBhvr>
                                        <p:cTn id="266" dur="1000"/>
                                        <p:tgtEl>
                                          <p:spTgt spid="50"/>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4" fill="hold" grpId="0" nodeType="clickEffect">
                                  <p:stCondLst>
                                    <p:cond delay="0"/>
                                  </p:stCondLst>
                                  <p:childTnLst>
                                    <p:set>
                                      <p:cBhvr>
                                        <p:cTn id="270" dur="1" fill="hold">
                                          <p:stCondLst>
                                            <p:cond delay="0"/>
                                          </p:stCondLst>
                                        </p:cTn>
                                        <p:tgtEl>
                                          <p:spTgt spid="53"/>
                                        </p:tgtEl>
                                        <p:attrNameLst>
                                          <p:attrName>style.visibility</p:attrName>
                                        </p:attrNameLst>
                                      </p:cBhvr>
                                      <p:to>
                                        <p:strVal val="visible"/>
                                      </p:to>
                                    </p:set>
                                    <p:animEffect transition="in" filter="wipe(down)">
                                      <p:cBhvr>
                                        <p:cTn id="271" dur="1000"/>
                                        <p:tgtEl>
                                          <p:spTgt spid="53"/>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2" fill="hold" grpId="0" nodeType="clickEffect">
                                  <p:stCondLst>
                                    <p:cond delay="0"/>
                                  </p:stCondLst>
                                  <p:childTnLst>
                                    <p:set>
                                      <p:cBhvr>
                                        <p:cTn id="275" dur="1" fill="hold">
                                          <p:stCondLst>
                                            <p:cond delay="0"/>
                                          </p:stCondLst>
                                        </p:cTn>
                                        <p:tgtEl>
                                          <p:spTgt spid="52"/>
                                        </p:tgtEl>
                                        <p:attrNameLst>
                                          <p:attrName>style.visibility</p:attrName>
                                        </p:attrNameLst>
                                      </p:cBhvr>
                                      <p:to>
                                        <p:strVal val="visible"/>
                                      </p:to>
                                    </p:set>
                                    <p:animEffect transition="in" filter="wipe(right)">
                                      <p:cBhvr>
                                        <p:cTn id="276" dur="1000"/>
                                        <p:tgtEl>
                                          <p:spTgt spid="52"/>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grpId="0" nodeType="clickEffect">
                                  <p:stCondLst>
                                    <p:cond delay="0"/>
                                  </p:stCondLst>
                                  <p:childTnLst>
                                    <p:set>
                                      <p:cBhvr>
                                        <p:cTn id="280" dur="1" fill="hold">
                                          <p:stCondLst>
                                            <p:cond delay="0"/>
                                          </p:stCondLst>
                                        </p:cTn>
                                        <p:tgtEl>
                                          <p:spTgt spid="51"/>
                                        </p:tgtEl>
                                        <p:attrNameLst>
                                          <p:attrName>style.visibility</p:attrName>
                                        </p:attrNameLst>
                                      </p:cBhvr>
                                      <p:to>
                                        <p:strVal val="visible"/>
                                      </p:to>
                                    </p:set>
                                    <p:animEffect transition="in" filter="wipe(down)">
                                      <p:cBhvr>
                                        <p:cTn id="281" dur="1000"/>
                                        <p:tgtEl>
                                          <p:spTgt spid="51"/>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62"/>
                                        </p:tgtEl>
                                        <p:attrNameLst>
                                          <p:attrName>style.visibility</p:attrName>
                                        </p:attrNameLst>
                                      </p:cBhvr>
                                      <p:to>
                                        <p:strVal val="visible"/>
                                      </p:to>
                                    </p:set>
                                    <p:animEffect transition="in" filter="wipe(left)">
                                      <p:cBhvr>
                                        <p:cTn id="286" dur="1000"/>
                                        <p:tgtEl>
                                          <p:spTgt spid="62"/>
                                        </p:tgtEl>
                                      </p:cBhvr>
                                    </p:animEffect>
                                  </p:childTnLst>
                                </p:cTn>
                              </p:par>
                            </p:childTnLst>
                          </p:cTn>
                        </p:par>
                        <p:par>
                          <p:cTn id="287" fill="hold">
                            <p:stCondLst>
                              <p:cond delay="1000"/>
                            </p:stCondLst>
                            <p:childTnLst>
                              <p:par>
                                <p:cTn id="288" presetID="22" presetClass="entr" presetSubtype="8" fill="hold" grpId="0" nodeType="afterEffect">
                                  <p:stCondLst>
                                    <p:cond delay="0"/>
                                  </p:stCondLst>
                                  <p:childTnLst>
                                    <p:set>
                                      <p:cBhvr>
                                        <p:cTn id="289" dur="1" fill="hold">
                                          <p:stCondLst>
                                            <p:cond delay="0"/>
                                          </p:stCondLst>
                                        </p:cTn>
                                        <p:tgtEl>
                                          <p:spTgt spid="61"/>
                                        </p:tgtEl>
                                        <p:attrNameLst>
                                          <p:attrName>style.visibility</p:attrName>
                                        </p:attrNameLst>
                                      </p:cBhvr>
                                      <p:to>
                                        <p:strVal val="visible"/>
                                      </p:to>
                                    </p:set>
                                    <p:animEffect transition="in" filter="wipe(left)">
                                      <p:cBhvr>
                                        <p:cTn id="290" dur="1000"/>
                                        <p:tgtEl>
                                          <p:spTgt spid="61"/>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4" fill="hold" grpId="0" nodeType="clickEffect">
                                  <p:stCondLst>
                                    <p:cond delay="0"/>
                                  </p:stCondLst>
                                  <p:childTnLst>
                                    <p:set>
                                      <p:cBhvr>
                                        <p:cTn id="294" dur="1" fill="hold">
                                          <p:stCondLst>
                                            <p:cond delay="0"/>
                                          </p:stCondLst>
                                        </p:cTn>
                                        <p:tgtEl>
                                          <p:spTgt spid="63"/>
                                        </p:tgtEl>
                                        <p:attrNameLst>
                                          <p:attrName>style.visibility</p:attrName>
                                        </p:attrNameLst>
                                      </p:cBhvr>
                                      <p:to>
                                        <p:strVal val="visible"/>
                                      </p:to>
                                    </p:set>
                                    <p:animEffect transition="in" filter="wipe(down)">
                                      <p:cBhvr>
                                        <p:cTn id="295" dur="1000"/>
                                        <p:tgtEl>
                                          <p:spTgt spid="63"/>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2" fill="hold" grpId="0" nodeType="clickEffect">
                                  <p:stCondLst>
                                    <p:cond delay="0"/>
                                  </p:stCondLst>
                                  <p:childTnLst>
                                    <p:set>
                                      <p:cBhvr>
                                        <p:cTn id="299" dur="1" fill="hold">
                                          <p:stCondLst>
                                            <p:cond delay="0"/>
                                          </p:stCondLst>
                                        </p:cTn>
                                        <p:tgtEl>
                                          <p:spTgt spid="65"/>
                                        </p:tgtEl>
                                        <p:attrNameLst>
                                          <p:attrName>style.visibility</p:attrName>
                                        </p:attrNameLst>
                                      </p:cBhvr>
                                      <p:to>
                                        <p:strVal val="visible"/>
                                      </p:to>
                                    </p:set>
                                    <p:animEffect transition="in" filter="wipe(right)">
                                      <p:cBhvr>
                                        <p:cTn id="300" dur="1000"/>
                                        <p:tgtEl>
                                          <p:spTgt spid="65"/>
                                        </p:tgtEl>
                                      </p:cBhvr>
                                    </p:animEffect>
                                  </p:childTnLst>
                                </p:cTn>
                              </p:par>
                            </p:childTnLst>
                          </p:cTn>
                        </p:par>
                        <p:par>
                          <p:cTn id="301" fill="hold">
                            <p:stCondLst>
                              <p:cond delay="1000"/>
                            </p:stCondLst>
                            <p:childTnLst>
                              <p:par>
                                <p:cTn id="302" presetID="22" presetClass="entr" presetSubtype="2" fill="hold" grpId="0" nodeType="afterEffect">
                                  <p:stCondLst>
                                    <p:cond delay="0"/>
                                  </p:stCondLst>
                                  <p:childTnLst>
                                    <p:set>
                                      <p:cBhvr>
                                        <p:cTn id="303" dur="1" fill="hold">
                                          <p:stCondLst>
                                            <p:cond delay="0"/>
                                          </p:stCondLst>
                                        </p:cTn>
                                        <p:tgtEl>
                                          <p:spTgt spid="64"/>
                                        </p:tgtEl>
                                        <p:attrNameLst>
                                          <p:attrName>style.visibility</p:attrName>
                                        </p:attrNameLst>
                                      </p:cBhvr>
                                      <p:to>
                                        <p:strVal val="visible"/>
                                      </p:to>
                                    </p:set>
                                    <p:animEffect transition="in" filter="wipe(right)">
                                      <p:cBhvr>
                                        <p:cTn id="304" dur="1000"/>
                                        <p:tgtEl>
                                          <p:spTgt spid="64"/>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4" fill="hold" grpId="0" nodeType="clickEffect">
                                  <p:stCondLst>
                                    <p:cond delay="0"/>
                                  </p:stCondLst>
                                  <p:childTnLst>
                                    <p:set>
                                      <p:cBhvr>
                                        <p:cTn id="308" dur="1" fill="hold">
                                          <p:stCondLst>
                                            <p:cond delay="0"/>
                                          </p:stCondLst>
                                        </p:cTn>
                                        <p:tgtEl>
                                          <p:spTgt spid="66"/>
                                        </p:tgtEl>
                                        <p:attrNameLst>
                                          <p:attrName>style.visibility</p:attrName>
                                        </p:attrNameLst>
                                      </p:cBhvr>
                                      <p:to>
                                        <p:strVal val="visible"/>
                                      </p:to>
                                    </p:set>
                                    <p:animEffect transition="in" filter="wipe(down)">
                                      <p:cBhvr>
                                        <p:cTn id="309" dur="500"/>
                                        <p:tgtEl>
                                          <p:spTgt spid="66"/>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ntr" presetSubtype="4" fill="hold" grpId="0"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wipe(down)">
                                      <p:cBhvr>
                                        <p:cTn id="314" dur="1000"/>
                                        <p:tgtEl>
                                          <p:spTgt spid="73"/>
                                        </p:tgtEl>
                                      </p:cBhvr>
                                    </p:animEffect>
                                  </p:childTnLst>
                                </p:cTn>
                              </p:par>
                            </p:childTnLst>
                          </p:cTn>
                        </p:par>
                        <p:par>
                          <p:cTn id="315" fill="hold">
                            <p:stCondLst>
                              <p:cond delay="1000"/>
                            </p:stCondLst>
                            <p:childTnLst>
                              <p:par>
                                <p:cTn id="316" presetID="22" presetClass="entr" presetSubtype="8" fill="hold" grpId="0" nodeType="afterEffect">
                                  <p:stCondLst>
                                    <p:cond delay="0"/>
                                  </p:stCondLst>
                                  <p:childTnLst>
                                    <p:set>
                                      <p:cBhvr>
                                        <p:cTn id="317" dur="1" fill="hold">
                                          <p:stCondLst>
                                            <p:cond delay="0"/>
                                          </p:stCondLst>
                                        </p:cTn>
                                        <p:tgtEl>
                                          <p:spTgt spid="74"/>
                                        </p:tgtEl>
                                        <p:attrNameLst>
                                          <p:attrName>style.visibility</p:attrName>
                                        </p:attrNameLst>
                                      </p:cBhvr>
                                      <p:to>
                                        <p:strVal val="visible"/>
                                      </p:to>
                                    </p:set>
                                    <p:animEffect transition="in" filter="wipe(left)">
                                      <p:cBhvr>
                                        <p:cTn id="318" dur="1000"/>
                                        <p:tgtEl>
                                          <p:spTgt spid="74"/>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4" fill="hold" grpId="0" nodeType="clickEffect">
                                  <p:stCondLst>
                                    <p:cond delay="0"/>
                                  </p:stCondLst>
                                  <p:childTnLst>
                                    <p:set>
                                      <p:cBhvr>
                                        <p:cTn id="322" dur="1" fill="hold">
                                          <p:stCondLst>
                                            <p:cond delay="0"/>
                                          </p:stCondLst>
                                        </p:cTn>
                                        <p:tgtEl>
                                          <p:spTgt spid="71"/>
                                        </p:tgtEl>
                                        <p:attrNameLst>
                                          <p:attrName>style.visibility</p:attrName>
                                        </p:attrNameLst>
                                      </p:cBhvr>
                                      <p:to>
                                        <p:strVal val="visible"/>
                                      </p:to>
                                    </p:set>
                                    <p:animEffect transition="in" filter="wipe(down)">
                                      <p:cBhvr>
                                        <p:cTn id="323" dur="1000"/>
                                        <p:tgtEl>
                                          <p:spTgt spid="71"/>
                                        </p:tgtEl>
                                      </p:cBhvr>
                                    </p:animEffect>
                                  </p:childTnLst>
                                </p:cTn>
                              </p:par>
                            </p:childTnLst>
                          </p:cTn>
                        </p:par>
                        <p:par>
                          <p:cTn id="324" fill="hold">
                            <p:stCondLst>
                              <p:cond delay="1000"/>
                            </p:stCondLst>
                            <p:childTnLst>
                              <p:par>
                                <p:cTn id="325" presetID="22" presetClass="entr" presetSubtype="8" fill="hold" grpId="0" nodeType="afterEffect">
                                  <p:stCondLst>
                                    <p:cond delay="0"/>
                                  </p:stCondLst>
                                  <p:childTnLst>
                                    <p:set>
                                      <p:cBhvr>
                                        <p:cTn id="326" dur="1" fill="hold">
                                          <p:stCondLst>
                                            <p:cond delay="0"/>
                                          </p:stCondLst>
                                        </p:cTn>
                                        <p:tgtEl>
                                          <p:spTgt spid="72"/>
                                        </p:tgtEl>
                                        <p:attrNameLst>
                                          <p:attrName>style.visibility</p:attrName>
                                        </p:attrNameLst>
                                      </p:cBhvr>
                                      <p:to>
                                        <p:strVal val="visible"/>
                                      </p:to>
                                    </p:set>
                                    <p:animEffect transition="in" filter="wipe(left)">
                                      <p:cBhvr>
                                        <p:cTn id="327" dur="1000"/>
                                        <p:tgtEl>
                                          <p:spTgt spid="72"/>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4" fill="hold" grpId="0" nodeType="clickEffect">
                                  <p:stCondLst>
                                    <p:cond delay="0"/>
                                  </p:stCondLst>
                                  <p:childTnLst>
                                    <p:set>
                                      <p:cBhvr>
                                        <p:cTn id="331" dur="1" fill="hold">
                                          <p:stCondLst>
                                            <p:cond delay="0"/>
                                          </p:stCondLst>
                                        </p:cTn>
                                        <p:tgtEl>
                                          <p:spTgt spid="79"/>
                                        </p:tgtEl>
                                        <p:attrNameLst>
                                          <p:attrName>style.visibility</p:attrName>
                                        </p:attrNameLst>
                                      </p:cBhvr>
                                      <p:to>
                                        <p:strVal val="visible"/>
                                      </p:to>
                                    </p:set>
                                    <p:animEffect transition="in" filter="wipe(down)">
                                      <p:cBhvr>
                                        <p:cTn id="332" dur="1000"/>
                                        <p:tgtEl>
                                          <p:spTgt spid="79"/>
                                        </p:tgtEl>
                                      </p:cBhvr>
                                    </p:animEffect>
                                  </p:childTnLst>
                                </p:cTn>
                              </p:par>
                            </p:childTnLst>
                          </p:cTn>
                        </p:par>
                        <p:par>
                          <p:cTn id="333" fill="hold">
                            <p:stCondLst>
                              <p:cond delay="1000"/>
                            </p:stCondLst>
                            <p:childTnLst>
                              <p:par>
                                <p:cTn id="334" presetID="22" presetClass="entr" presetSubtype="4" fill="hold" grpId="0" nodeType="afterEffect">
                                  <p:stCondLst>
                                    <p:cond delay="0"/>
                                  </p:stCondLst>
                                  <p:childTnLst>
                                    <p:set>
                                      <p:cBhvr>
                                        <p:cTn id="335" dur="1" fill="hold">
                                          <p:stCondLst>
                                            <p:cond delay="0"/>
                                          </p:stCondLst>
                                        </p:cTn>
                                        <p:tgtEl>
                                          <p:spTgt spid="82"/>
                                        </p:tgtEl>
                                        <p:attrNameLst>
                                          <p:attrName>style.visibility</p:attrName>
                                        </p:attrNameLst>
                                      </p:cBhvr>
                                      <p:to>
                                        <p:strVal val="visible"/>
                                      </p:to>
                                    </p:set>
                                    <p:animEffect transition="in" filter="wipe(down)">
                                      <p:cBhvr>
                                        <p:cTn id="336" dur="1000"/>
                                        <p:tgtEl>
                                          <p:spTgt spid="82"/>
                                        </p:tgtEl>
                                      </p:cBhvr>
                                    </p:animEffect>
                                  </p:childTnLst>
                                </p:cTn>
                              </p:par>
                            </p:childTnLst>
                          </p:cTn>
                        </p:par>
                        <p:par>
                          <p:cTn id="337" fill="hold">
                            <p:stCondLst>
                              <p:cond delay="2000"/>
                            </p:stCondLst>
                            <p:childTnLst>
                              <p:par>
                                <p:cTn id="338" presetID="22" presetClass="entr" presetSubtype="4" fill="hold" grpId="0" nodeType="afterEffect">
                                  <p:stCondLst>
                                    <p:cond delay="0"/>
                                  </p:stCondLst>
                                  <p:childTnLst>
                                    <p:set>
                                      <p:cBhvr>
                                        <p:cTn id="339" dur="1" fill="hold">
                                          <p:stCondLst>
                                            <p:cond delay="0"/>
                                          </p:stCondLst>
                                        </p:cTn>
                                        <p:tgtEl>
                                          <p:spTgt spid="80"/>
                                        </p:tgtEl>
                                        <p:attrNameLst>
                                          <p:attrName>style.visibility</p:attrName>
                                        </p:attrNameLst>
                                      </p:cBhvr>
                                      <p:to>
                                        <p:strVal val="visible"/>
                                      </p:to>
                                    </p:set>
                                    <p:animEffect transition="in" filter="wipe(down)">
                                      <p:cBhvr>
                                        <p:cTn id="340" dur="1000"/>
                                        <p:tgtEl>
                                          <p:spTgt spid="80"/>
                                        </p:tgtEl>
                                      </p:cBhvr>
                                    </p:animEffect>
                                  </p:childTnLst>
                                </p:cTn>
                              </p:par>
                            </p:childTnLst>
                          </p:cTn>
                        </p:par>
                        <p:par>
                          <p:cTn id="341" fill="hold">
                            <p:stCondLst>
                              <p:cond delay="3000"/>
                            </p:stCondLst>
                            <p:childTnLst>
                              <p:par>
                                <p:cTn id="342" presetID="22" presetClass="entr" presetSubtype="4" fill="hold" grpId="0" nodeType="afterEffect">
                                  <p:stCondLst>
                                    <p:cond delay="0"/>
                                  </p:stCondLst>
                                  <p:childTnLst>
                                    <p:set>
                                      <p:cBhvr>
                                        <p:cTn id="343" dur="1" fill="hold">
                                          <p:stCondLst>
                                            <p:cond delay="0"/>
                                          </p:stCondLst>
                                        </p:cTn>
                                        <p:tgtEl>
                                          <p:spTgt spid="81"/>
                                        </p:tgtEl>
                                        <p:attrNameLst>
                                          <p:attrName>style.visibility</p:attrName>
                                        </p:attrNameLst>
                                      </p:cBhvr>
                                      <p:to>
                                        <p:strVal val="visible"/>
                                      </p:to>
                                    </p:set>
                                    <p:animEffect transition="in" filter="wipe(down)">
                                      <p:cBhvr>
                                        <p:cTn id="344" dur="1000"/>
                                        <p:tgtEl>
                                          <p:spTgt spid="81"/>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4" fill="hold" grpId="0" nodeType="clickEffect">
                                  <p:stCondLst>
                                    <p:cond delay="0"/>
                                  </p:stCondLst>
                                  <p:childTnLst>
                                    <p:set>
                                      <p:cBhvr>
                                        <p:cTn id="348" dur="1" fill="hold">
                                          <p:stCondLst>
                                            <p:cond delay="0"/>
                                          </p:stCondLst>
                                        </p:cTn>
                                        <p:tgtEl>
                                          <p:spTgt spid="75"/>
                                        </p:tgtEl>
                                        <p:attrNameLst>
                                          <p:attrName>style.visibility</p:attrName>
                                        </p:attrNameLst>
                                      </p:cBhvr>
                                      <p:to>
                                        <p:strVal val="visible"/>
                                      </p:to>
                                    </p:set>
                                    <p:animEffect transition="in" filter="wipe(down)">
                                      <p:cBhvr>
                                        <p:cTn id="349" dur="1000"/>
                                        <p:tgtEl>
                                          <p:spTgt spid="75"/>
                                        </p:tgtEl>
                                      </p:cBhvr>
                                    </p:animEffect>
                                  </p:childTnLst>
                                </p:cTn>
                              </p:par>
                            </p:childTnLst>
                          </p:cTn>
                        </p:par>
                        <p:par>
                          <p:cTn id="350" fill="hold">
                            <p:stCondLst>
                              <p:cond delay="1000"/>
                            </p:stCondLst>
                            <p:childTnLst>
                              <p:par>
                                <p:cTn id="351" presetID="22" presetClass="entr" presetSubtype="4" fill="hold" grpId="0" nodeType="afterEffect">
                                  <p:stCondLst>
                                    <p:cond delay="0"/>
                                  </p:stCondLst>
                                  <p:childTnLst>
                                    <p:set>
                                      <p:cBhvr>
                                        <p:cTn id="352" dur="1" fill="hold">
                                          <p:stCondLst>
                                            <p:cond delay="0"/>
                                          </p:stCondLst>
                                        </p:cTn>
                                        <p:tgtEl>
                                          <p:spTgt spid="77"/>
                                        </p:tgtEl>
                                        <p:attrNameLst>
                                          <p:attrName>style.visibility</p:attrName>
                                        </p:attrNameLst>
                                      </p:cBhvr>
                                      <p:to>
                                        <p:strVal val="visible"/>
                                      </p:to>
                                    </p:set>
                                    <p:animEffect transition="in" filter="wipe(down)">
                                      <p:cBhvr>
                                        <p:cTn id="353" dur="1000"/>
                                        <p:tgtEl>
                                          <p:spTgt spid="77"/>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8" fill="hold" grpId="0" nodeType="clickEffect">
                                  <p:stCondLst>
                                    <p:cond delay="0"/>
                                  </p:stCondLst>
                                  <p:childTnLst>
                                    <p:set>
                                      <p:cBhvr>
                                        <p:cTn id="357" dur="1" fill="hold">
                                          <p:stCondLst>
                                            <p:cond delay="0"/>
                                          </p:stCondLst>
                                        </p:cTn>
                                        <p:tgtEl>
                                          <p:spTgt spid="78"/>
                                        </p:tgtEl>
                                        <p:attrNameLst>
                                          <p:attrName>style.visibility</p:attrName>
                                        </p:attrNameLst>
                                      </p:cBhvr>
                                      <p:to>
                                        <p:strVal val="visible"/>
                                      </p:to>
                                    </p:set>
                                    <p:animEffect transition="in" filter="wipe(left)">
                                      <p:cBhvr>
                                        <p:cTn id="358" dur="1000"/>
                                        <p:tgtEl>
                                          <p:spTgt spid="78"/>
                                        </p:tgtEl>
                                      </p:cBhvr>
                                    </p:animEffect>
                                  </p:childTnLst>
                                </p:cTn>
                              </p:par>
                            </p:childTnLst>
                          </p:cTn>
                        </p:par>
                        <p:par>
                          <p:cTn id="359" fill="hold">
                            <p:stCondLst>
                              <p:cond delay="1000"/>
                            </p:stCondLst>
                            <p:childTnLst>
                              <p:par>
                                <p:cTn id="360" presetID="22" presetClass="entr" presetSubtype="8" fill="hold" grpId="0" nodeType="afterEffect">
                                  <p:stCondLst>
                                    <p:cond delay="0"/>
                                  </p:stCondLst>
                                  <p:childTnLst>
                                    <p:set>
                                      <p:cBhvr>
                                        <p:cTn id="361" dur="1" fill="hold">
                                          <p:stCondLst>
                                            <p:cond delay="0"/>
                                          </p:stCondLst>
                                        </p:cTn>
                                        <p:tgtEl>
                                          <p:spTgt spid="76"/>
                                        </p:tgtEl>
                                        <p:attrNameLst>
                                          <p:attrName>style.visibility</p:attrName>
                                        </p:attrNameLst>
                                      </p:cBhvr>
                                      <p:to>
                                        <p:strVal val="visible"/>
                                      </p:to>
                                    </p:set>
                                    <p:animEffect transition="in" filter="wipe(left)">
                                      <p:cBhvr>
                                        <p:cTn id="362" dur="1000"/>
                                        <p:tgtEl>
                                          <p:spTgt spid="76"/>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grpId="0" nodeType="clickEffect">
                                  <p:stCondLst>
                                    <p:cond delay="0"/>
                                  </p:stCondLst>
                                  <p:childTnLst>
                                    <p:set>
                                      <p:cBhvr>
                                        <p:cTn id="366" dur="1" fill="hold">
                                          <p:stCondLst>
                                            <p:cond delay="0"/>
                                          </p:stCondLst>
                                        </p:cTn>
                                        <p:tgtEl>
                                          <p:spTgt spid="101"/>
                                        </p:tgtEl>
                                        <p:attrNameLst>
                                          <p:attrName>style.visibility</p:attrName>
                                        </p:attrNameLst>
                                      </p:cBhvr>
                                      <p:to>
                                        <p:strVal val="visible"/>
                                      </p:to>
                                    </p:set>
                                    <p:animEffect transition="in" filter="wipe(left)">
                                      <p:cBhvr>
                                        <p:cTn id="367" dur="1000"/>
                                        <p:tgtEl>
                                          <p:spTgt spid="101"/>
                                        </p:tgtEl>
                                      </p:cBhvr>
                                    </p:animEffect>
                                  </p:childTnLst>
                                </p:cTn>
                              </p:par>
                            </p:childTnLst>
                          </p:cTn>
                        </p:par>
                        <p:par>
                          <p:cTn id="368" fill="hold">
                            <p:stCondLst>
                              <p:cond delay="1000"/>
                            </p:stCondLst>
                            <p:childTnLst>
                              <p:par>
                                <p:cTn id="369" presetID="22" presetClass="entr" presetSubtype="8" fill="hold" grpId="0" nodeType="afterEffect">
                                  <p:stCondLst>
                                    <p:cond delay="0"/>
                                  </p:stCondLst>
                                  <p:childTnLst>
                                    <p:set>
                                      <p:cBhvr>
                                        <p:cTn id="370" dur="1" fill="hold">
                                          <p:stCondLst>
                                            <p:cond delay="0"/>
                                          </p:stCondLst>
                                        </p:cTn>
                                        <p:tgtEl>
                                          <p:spTgt spid="103"/>
                                        </p:tgtEl>
                                        <p:attrNameLst>
                                          <p:attrName>style.visibility</p:attrName>
                                        </p:attrNameLst>
                                      </p:cBhvr>
                                      <p:to>
                                        <p:strVal val="visible"/>
                                      </p:to>
                                    </p:set>
                                    <p:animEffect transition="in" filter="wipe(left)">
                                      <p:cBhvr>
                                        <p:cTn id="371" dur="1000"/>
                                        <p:tgtEl>
                                          <p:spTgt spid="103"/>
                                        </p:tgtEl>
                                      </p:cBhvr>
                                    </p:animEffect>
                                  </p:childTnLst>
                                </p:cTn>
                              </p:par>
                            </p:childTnLst>
                          </p:cTn>
                        </p:par>
                        <p:par>
                          <p:cTn id="372" fill="hold">
                            <p:stCondLst>
                              <p:cond delay="2000"/>
                            </p:stCondLst>
                            <p:childTnLst>
                              <p:par>
                                <p:cTn id="373" presetID="22" presetClass="entr" presetSubtype="8" fill="hold" grpId="0" nodeType="afterEffect">
                                  <p:stCondLst>
                                    <p:cond delay="0"/>
                                  </p:stCondLst>
                                  <p:childTnLst>
                                    <p:set>
                                      <p:cBhvr>
                                        <p:cTn id="374" dur="1" fill="hold">
                                          <p:stCondLst>
                                            <p:cond delay="0"/>
                                          </p:stCondLst>
                                        </p:cTn>
                                        <p:tgtEl>
                                          <p:spTgt spid="102"/>
                                        </p:tgtEl>
                                        <p:attrNameLst>
                                          <p:attrName>style.visibility</p:attrName>
                                        </p:attrNameLst>
                                      </p:cBhvr>
                                      <p:to>
                                        <p:strVal val="visible"/>
                                      </p:to>
                                    </p:set>
                                    <p:animEffect transition="in" filter="wipe(left)">
                                      <p:cBhvr>
                                        <p:cTn id="375" dur="1000"/>
                                        <p:tgtEl>
                                          <p:spTgt spid="102"/>
                                        </p:tgtEl>
                                      </p:cBhvr>
                                    </p:animEffect>
                                  </p:childTnLst>
                                </p:cTn>
                              </p:par>
                            </p:childTnLst>
                          </p:cTn>
                        </p:par>
                        <p:par>
                          <p:cTn id="376" fill="hold">
                            <p:stCondLst>
                              <p:cond delay="3000"/>
                            </p:stCondLst>
                            <p:childTnLst>
                              <p:par>
                                <p:cTn id="377" presetID="22" presetClass="entr" presetSubtype="8" fill="hold" grpId="0" nodeType="afterEffect">
                                  <p:stCondLst>
                                    <p:cond delay="0"/>
                                  </p:stCondLst>
                                  <p:childTnLst>
                                    <p:set>
                                      <p:cBhvr>
                                        <p:cTn id="378" dur="1" fill="hold">
                                          <p:stCondLst>
                                            <p:cond delay="0"/>
                                          </p:stCondLst>
                                        </p:cTn>
                                        <p:tgtEl>
                                          <p:spTgt spid="104"/>
                                        </p:tgtEl>
                                        <p:attrNameLst>
                                          <p:attrName>style.visibility</p:attrName>
                                        </p:attrNameLst>
                                      </p:cBhvr>
                                      <p:to>
                                        <p:strVal val="visible"/>
                                      </p:to>
                                    </p:set>
                                    <p:animEffect transition="in" filter="wipe(left)">
                                      <p:cBhvr>
                                        <p:cTn id="379" dur="1000"/>
                                        <p:tgtEl>
                                          <p:spTgt spid="104"/>
                                        </p:tgtEl>
                                      </p:cBhvr>
                                    </p:animEffect>
                                  </p:childTnLst>
                                </p:cTn>
                              </p:par>
                            </p:childTnLst>
                          </p:cTn>
                        </p:par>
                      </p:childTnLst>
                    </p:cTn>
                  </p:par>
                  <p:par>
                    <p:cTn id="380" fill="hold">
                      <p:stCondLst>
                        <p:cond delay="indefinite"/>
                      </p:stCondLst>
                      <p:childTnLst>
                        <p:par>
                          <p:cTn id="381" fill="hold">
                            <p:stCondLst>
                              <p:cond delay="0"/>
                            </p:stCondLst>
                            <p:childTnLst>
                              <p:par>
                                <p:cTn id="382" presetID="22" presetClass="entr" presetSubtype="1" fill="hold" grpId="0" nodeType="clickEffect">
                                  <p:stCondLst>
                                    <p:cond delay="0"/>
                                  </p:stCondLst>
                                  <p:childTnLst>
                                    <p:set>
                                      <p:cBhvr>
                                        <p:cTn id="383" dur="1" fill="hold">
                                          <p:stCondLst>
                                            <p:cond delay="0"/>
                                          </p:stCondLst>
                                        </p:cTn>
                                        <p:tgtEl>
                                          <p:spTgt spid="83"/>
                                        </p:tgtEl>
                                        <p:attrNameLst>
                                          <p:attrName>style.visibility</p:attrName>
                                        </p:attrNameLst>
                                      </p:cBhvr>
                                      <p:to>
                                        <p:strVal val="visible"/>
                                      </p:to>
                                    </p:set>
                                    <p:animEffect transition="in" filter="wipe(up)">
                                      <p:cBhvr>
                                        <p:cTn id="384" dur="1000"/>
                                        <p:tgtEl>
                                          <p:spTgt spid="83"/>
                                        </p:tgtEl>
                                      </p:cBhvr>
                                    </p:animEffect>
                                  </p:childTnLst>
                                </p:cTn>
                              </p:par>
                            </p:childTnLst>
                          </p:cTn>
                        </p:par>
                        <p:par>
                          <p:cTn id="385" fill="hold">
                            <p:stCondLst>
                              <p:cond delay="1000"/>
                            </p:stCondLst>
                            <p:childTnLst>
                              <p:par>
                                <p:cTn id="386" presetID="22" presetClass="entr" presetSubtype="1" fill="hold" grpId="0" nodeType="afterEffect">
                                  <p:stCondLst>
                                    <p:cond delay="0"/>
                                  </p:stCondLst>
                                  <p:childTnLst>
                                    <p:set>
                                      <p:cBhvr>
                                        <p:cTn id="387" dur="1" fill="hold">
                                          <p:stCondLst>
                                            <p:cond delay="0"/>
                                          </p:stCondLst>
                                        </p:cTn>
                                        <p:tgtEl>
                                          <p:spTgt spid="84"/>
                                        </p:tgtEl>
                                        <p:attrNameLst>
                                          <p:attrName>style.visibility</p:attrName>
                                        </p:attrNameLst>
                                      </p:cBhvr>
                                      <p:to>
                                        <p:strVal val="visible"/>
                                      </p:to>
                                    </p:set>
                                    <p:animEffect transition="in" filter="wipe(up)">
                                      <p:cBhvr>
                                        <p:cTn id="388" dur="1000"/>
                                        <p:tgtEl>
                                          <p:spTgt spid="84"/>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1" fill="hold" grpId="0" nodeType="clickEffect">
                                  <p:stCondLst>
                                    <p:cond delay="0"/>
                                  </p:stCondLst>
                                  <p:childTnLst>
                                    <p:set>
                                      <p:cBhvr>
                                        <p:cTn id="392" dur="1" fill="hold">
                                          <p:stCondLst>
                                            <p:cond delay="0"/>
                                          </p:stCondLst>
                                        </p:cTn>
                                        <p:tgtEl>
                                          <p:spTgt spid="95"/>
                                        </p:tgtEl>
                                        <p:attrNameLst>
                                          <p:attrName>style.visibility</p:attrName>
                                        </p:attrNameLst>
                                      </p:cBhvr>
                                      <p:to>
                                        <p:strVal val="visible"/>
                                      </p:to>
                                    </p:set>
                                    <p:animEffect transition="in" filter="wipe(up)">
                                      <p:cBhvr>
                                        <p:cTn id="393" dur="1000"/>
                                        <p:tgtEl>
                                          <p:spTgt spid="95"/>
                                        </p:tgtEl>
                                      </p:cBhvr>
                                    </p:animEffect>
                                  </p:childTnLst>
                                </p:cTn>
                              </p:par>
                            </p:childTnLst>
                          </p:cTn>
                        </p:par>
                        <p:par>
                          <p:cTn id="394" fill="hold">
                            <p:stCondLst>
                              <p:cond delay="1000"/>
                            </p:stCondLst>
                            <p:childTnLst>
                              <p:par>
                                <p:cTn id="395" presetID="22" presetClass="entr" presetSubtype="1" fill="hold" grpId="0" nodeType="afterEffect">
                                  <p:stCondLst>
                                    <p:cond delay="0"/>
                                  </p:stCondLst>
                                  <p:childTnLst>
                                    <p:set>
                                      <p:cBhvr>
                                        <p:cTn id="396" dur="1" fill="hold">
                                          <p:stCondLst>
                                            <p:cond delay="0"/>
                                          </p:stCondLst>
                                        </p:cTn>
                                        <p:tgtEl>
                                          <p:spTgt spid="97"/>
                                        </p:tgtEl>
                                        <p:attrNameLst>
                                          <p:attrName>style.visibility</p:attrName>
                                        </p:attrNameLst>
                                      </p:cBhvr>
                                      <p:to>
                                        <p:strVal val="visible"/>
                                      </p:to>
                                    </p:set>
                                    <p:animEffect transition="in" filter="wipe(up)">
                                      <p:cBhvr>
                                        <p:cTn id="397" dur="1000"/>
                                        <p:tgtEl>
                                          <p:spTgt spid="97"/>
                                        </p:tgtEl>
                                      </p:cBhvr>
                                    </p:animEffect>
                                  </p:childTnLst>
                                </p:cTn>
                              </p:par>
                            </p:childTnLst>
                          </p:cTn>
                        </p:par>
                      </p:childTnLst>
                    </p:cTn>
                  </p:par>
                  <p:par>
                    <p:cTn id="398" fill="hold">
                      <p:stCondLst>
                        <p:cond delay="indefinite"/>
                      </p:stCondLst>
                      <p:childTnLst>
                        <p:par>
                          <p:cTn id="399" fill="hold">
                            <p:stCondLst>
                              <p:cond delay="0"/>
                            </p:stCondLst>
                            <p:childTnLst>
                              <p:par>
                                <p:cTn id="400" presetID="22" presetClass="entr" presetSubtype="8" fill="hold" grpId="0" nodeType="clickEffect">
                                  <p:stCondLst>
                                    <p:cond delay="0"/>
                                  </p:stCondLst>
                                  <p:childTnLst>
                                    <p:set>
                                      <p:cBhvr>
                                        <p:cTn id="401" dur="1" fill="hold">
                                          <p:stCondLst>
                                            <p:cond delay="0"/>
                                          </p:stCondLst>
                                        </p:cTn>
                                        <p:tgtEl>
                                          <p:spTgt spid="96"/>
                                        </p:tgtEl>
                                        <p:attrNameLst>
                                          <p:attrName>style.visibility</p:attrName>
                                        </p:attrNameLst>
                                      </p:cBhvr>
                                      <p:to>
                                        <p:strVal val="visible"/>
                                      </p:to>
                                    </p:set>
                                    <p:animEffect transition="in" filter="wipe(left)">
                                      <p:cBhvr>
                                        <p:cTn id="402" dur="1000"/>
                                        <p:tgtEl>
                                          <p:spTgt spid="96"/>
                                        </p:tgtEl>
                                      </p:cBhvr>
                                    </p:animEffect>
                                  </p:childTnLst>
                                </p:cTn>
                              </p:par>
                            </p:childTnLst>
                          </p:cTn>
                        </p:par>
                        <p:par>
                          <p:cTn id="403" fill="hold">
                            <p:stCondLst>
                              <p:cond delay="1000"/>
                            </p:stCondLst>
                            <p:childTnLst>
                              <p:par>
                                <p:cTn id="404" presetID="22" presetClass="entr" presetSubtype="8" fill="hold" grpId="0" nodeType="afterEffect">
                                  <p:stCondLst>
                                    <p:cond delay="0"/>
                                  </p:stCondLst>
                                  <p:childTnLst>
                                    <p:set>
                                      <p:cBhvr>
                                        <p:cTn id="405" dur="1" fill="hold">
                                          <p:stCondLst>
                                            <p:cond delay="0"/>
                                          </p:stCondLst>
                                        </p:cTn>
                                        <p:tgtEl>
                                          <p:spTgt spid="98"/>
                                        </p:tgtEl>
                                        <p:attrNameLst>
                                          <p:attrName>style.visibility</p:attrName>
                                        </p:attrNameLst>
                                      </p:cBhvr>
                                      <p:to>
                                        <p:strVal val="visible"/>
                                      </p:to>
                                    </p:set>
                                    <p:animEffect transition="in" filter="wipe(left)">
                                      <p:cBhvr>
                                        <p:cTn id="406" dur="1000"/>
                                        <p:tgtEl>
                                          <p:spTgt spid="98"/>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2" fill="hold" grpId="0" nodeType="clickEffect">
                                  <p:stCondLst>
                                    <p:cond delay="0"/>
                                  </p:stCondLst>
                                  <p:childTnLst>
                                    <p:set>
                                      <p:cBhvr>
                                        <p:cTn id="410" dur="1" fill="hold">
                                          <p:stCondLst>
                                            <p:cond delay="0"/>
                                          </p:stCondLst>
                                        </p:cTn>
                                        <p:tgtEl>
                                          <p:spTgt spid="85"/>
                                        </p:tgtEl>
                                        <p:attrNameLst>
                                          <p:attrName>style.visibility</p:attrName>
                                        </p:attrNameLst>
                                      </p:cBhvr>
                                      <p:to>
                                        <p:strVal val="visible"/>
                                      </p:to>
                                    </p:set>
                                    <p:animEffect transition="in" filter="wipe(right)">
                                      <p:cBhvr>
                                        <p:cTn id="411" dur="1000"/>
                                        <p:tgtEl>
                                          <p:spTgt spid="85"/>
                                        </p:tgtEl>
                                      </p:cBhvr>
                                    </p:animEffect>
                                  </p:childTnLst>
                                </p:cTn>
                              </p:par>
                            </p:childTnLst>
                          </p:cTn>
                        </p:par>
                        <p:par>
                          <p:cTn id="412" fill="hold">
                            <p:stCondLst>
                              <p:cond delay="1000"/>
                            </p:stCondLst>
                            <p:childTnLst>
                              <p:par>
                                <p:cTn id="413" presetID="22" presetClass="entr" presetSubtype="1" fill="hold" grpId="0" nodeType="afterEffect">
                                  <p:stCondLst>
                                    <p:cond delay="0"/>
                                  </p:stCondLst>
                                  <p:childTnLst>
                                    <p:set>
                                      <p:cBhvr>
                                        <p:cTn id="414" dur="1" fill="hold">
                                          <p:stCondLst>
                                            <p:cond delay="0"/>
                                          </p:stCondLst>
                                        </p:cTn>
                                        <p:tgtEl>
                                          <p:spTgt spid="86"/>
                                        </p:tgtEl>
                                        <p:attrNameLst>
                                          <p:attrName>style.visibility</p:attrName>
                                        </p:attrNameLst>
                                      </p:cBhvr>
                                      <p:to>
                                        <p:strVal val="visible"/>
                                      </p:to>
                                    </p:set>
                                    <p:animEffect transition="in" filter="wipe(up)">
                                      <p:cBhvr>
                                        <p:cTn id="415" dur="1000"/>
                                        <p:tgtEl>
                                          <p:spTgt spid="86"/>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2" fill="hold" grpId="0" nodeType="clickEffect">
                                  <p:stCondLst>
                                    <p:cond delay="0"/>
                                  </p:stCondLst>
                                  <p:childTnLst>
                                    <p:set>
                                      <p:cBhvr>
                                        <p:cTn id="419" dur="1" fill="hold">
                                          <p:stCondLst>
                                            <p:cond delay="0"/>
                                          </p:stCondLst>
                                        </p:cTn>
                                        <p:tgtEl>
                                          <p:spTgt spid="87"/>
                                        </p:tgtEl>
                                        <p:attrNameLst>
                                          <p:attrName>style.visibility</p:attrName>
                                        </p:attrNameLst>
                                      </p:cBhvr>
                                      <p:to>
                                        <p:strVal val="visible"/>
                                      </p:to>
                                    </p:set>
                                    <p:animEffect transition="in" filter="wipe(right)">
                                      <p:cBhvr>
                                        <p:cTn id="420" dur="1000"/>
                                        <p:tgtEl>
                                          <p:spTgt spid="87"/>
                                        </p:tgtEl>
                                      </p:cBhvr>
                                    </p:animEffect>
                                  </p:childTnLst>
                                </p:cTn>
                              </p:par>
                            </p:childTnLst>
                          </p:cTn>
                        </p:par>
                        <p:par>
                          <p:cTn id="421" fill="hold">
                            <p:stCondLst>
                              <p:cond delay="1000"/>
                            </p:stCondLst>
                            <p:childTnLst>
                              <p:par>
                                <p:cTn id="422" presetID="22" presetClass="entr" presetSubtype="1" fill="hold" grpId="0" nodeType="afterEffect">
                                  <p:stCondLst>
                                    <p:cond delay="0"/>
                                  </p:stCondLst>
                                  <p:childTnLst>
                                    <p:set>
                                      <p:cBhvr>
                                        <p:cTn id="423" dur="1" fill="hold">
                                          <p:stCondLst>
                                            <p:cond delay="0"/>
                                          </p:stCondLst>
                                        </p:cTn>
                                        <p:tgtEl>
                                          <p:spTgt spid="88"/>
                                        </p:tgtEl>
                                        <p:attrNameLst>
                                          <p:attrName>style.visibility</p:attrName>
                                        </p:attrNameLst>
                                      </p:cBhvr>
                                      <p:to>
                                        <p:strVal val="visible"/>
                                      </p:to>
                                    </p:set>
                                    <p:animEffect transition="in" filter="wipe(up)">
                                      <p:cBhvr>
                                        <p:cTn id="424" dur="1000"/>
                                        <p:tgtEl>
                                          <p:spTgt spid="88"/>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1" fill="hold" grpId="0" nodeType="clickEffect">
                                  <p:stCondLst>
                                    <p:cond delay="0"/>
                                  </p:stCondLst>
                                  <p:childTnLst>
                                    <p:set>
                                      <p:cBhvr>
                                        <p:cTn id="428" dur="1" fill="hold">
                                          <p:stCondLst>
                                            <p:cond delay="0"/>
                                          </p:stCondLst>
                                        </p:cTn>
                                        <p:tgtEl>
                                          <p:spTgt spid="90"/>
                                        </p:tgtEl>
                                        <p:attrNameLst>
                                          <p:attrName>style.visibility</p:attrName>
                                        </p:attrNameLst>
                                      </p:cBhvr>
                                      <p:to>
                                        <p:strVal val="visible"/>
                                      </p:to>
                                    </p:set>
                                    <p:animEffect transition="in" filter="wipe(up)">
                                      <p:cBhvr>
                                        <p:cTn id="429" dur="1000"/>
                                        <p:tgtEl>
                                          <p:spTgt spid="90"/>
                                        </p:tgtEl>
                                      </p:cBhvr>
                                    </p:animEffect>
                                  </p:childTnLst>
                                </p:cTn>
                              </p:par>
                            </p:childTnLst>
                          </p:cTn>
                        </p:par>
                        <p:par>
                          <p:cTn id="430" fill="hold">
                            <p:stCondLst>
                              <p:cond delay="1000"/>
                            </p:stCondLst>
                            <p:childTnLst>
                              <p:par>
                                <p:cTn id="431" presetID="22" presetClass="entr" presetSubtype="1" fill="hold" grpId="0" nodeType="afterEffect">
                                  <p:stCondLst>
                                    <p:cond delay="0"/>
                                  </p:stCondLst>
                                  <p:childTnLst>
                                    <p:set>
                                      <p:cBhvr>
                                        <p:cTn id="432" dur="1" fill="hold">
                                          <p:stCondLst>
                                            <p:cond delay="0"/>
                                          </p:stCondLst>
                                        </p:cTn>
                                        <p:tgtEl>
                                          <p:spTgt spid="92"/>
                                        </p:tgtEl>
                                        <p:attrNameLst>
                                          <p:attrName>style.visibility</p:attrName>
                                        </p:attrNameLst>
                                      </p:cBhvr>
                                      <p:to>
                                        <p:strVal val="visible"/>
                                      </p:to>
                                    </p:set>
                                    <p:animEffect transition="in" filter="wipe(up)">
                                      <p:cBhvr>
                                        <p:cTn id="433" dur="1000"/>
                                        <p:tgtEl>
                                          <p:spTgt spid="92"/>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8" fill="hold" grpId="0" nodeType="clickEffect">
                                  <p:stCondLst>
                                    <p:cond delay="0"/>
                                  </p:stCondLst>
                                  <p:childTnLst>
                                    <p:set>
                                      <p:cBhvr>
                                        <p:cTn id="437" dur="1" fill="hold">
                                          <p:stCondLst>
                                            <p:cond delay="0"/>
                                          </p:stCondLst>
                                        </p:cTn>
                                        <p:tgtEl>
                                          <p:spTgt spid="91"/>
                                        </p:tgtEl>
                                        <p:attrNameLst>
                                          <p:attrName>style.visibility</p:attrName>
                                        </p:attrNameLst>
                                      </p:cBhvr>
                                      <p:to>
                                        <p:strVal val="visible"/>
                                      </p:to>
                                    </p:set>
                                    <p:animEffect transition="in" filter="wipe(left)">
                                      <p:cBhvr>
                                        <p:cTn id="438"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6" grpId="0" animBg="1"/>
      <p:bldP spid="10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Sectional Views</a:t>
            </a:r>
            <a:endParaRPr lang="en-US" dirty="0"/>
          </a:p>
        </p:txBody>
      </p:sp>
      <p:sp>
        <p:nvSpPr>
          <p:cNvPr id="3" name="Content Placeholder 2"/>
          <p:cNvSpPr>
            <a:spLocks noGrp="1"/>
          </p:cNvSpPr>
          <p:nvPr>
            <p:ph idx="1"/>
          </p:nvPr>
        </p:nvSpPr>
        <p:spPr/>
        <p:txBody>
          <a:bodyPr>
            <a:normAutofit/>
          </a:bodyPr>
          <a:lstStyle/>
          <a:p>
            <a:r>
              <a:rPr lang="en-US" sz="1800" dirty="0"/>
              <a:t>Machine parts have external as well as internal details. The internal features are not visible in an exterior view and if they are to be shown in the drawing they are required to be drawn by short dashed hidden lines. If there are many such details represented by hidden lines, the description becomes confusing as the lines of one detail overlap with those of other details. </a:t>
            </a:r>
            <a:endParaRPr lang="en-US" sz="1800" dirty="0" smtClean="0"/>
          </a:p>
          <a:p>
            <a:r>
              <a:rPr lang="en-US" sz="1800" dirty="0"/>
              <a:t>To avoid this confusion, the objects are assumed to have been cut through at important points and the sectional views are drawn so that these internal features can be shown by outlines</a:t>
            </a:r>
            <a:r>
              <a:rPr lang="en-US" sz="1800" dirty="0" smtClean="0"/>
              <a:t>.</a:t>
            </a:r>
          </a:p>
          <a:p>
            <a:r>
              <a:rPr lang="en-US" sz="1800" dirty="0"/>
              <a:t>For machine parts to be manufactured, the complete information about each and every detail—whether it is of the internal or the external portion of the machine part—is required to be given in the drawing. Sectional views, therefore, are unavoidable in industrial drawings</a:t>
            </a:r>
            <a:r>
              <a:rPr lang="en-US" sz="1800" dirty="0" smtClean="0"/>
              <a:t>.</a:t>
            </a:r>
          </a:p>
          <a:p>
            <a:r>
              <a:rPr lang="en-US" sz="1800" dirty="0"/>
              <a:t>In this chapter, the discussion is limited to full- and half-sectional views along with the revolved, removed, partial, and off set sections.</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182829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Sectional Views</a:t>
            </a:r>
            <a:endParaRPr lang="en-US" dirty="0"/>
          </a:p>
        </p:txBody>
      </p:sp>
      <p:sp>
        <p:nvSpPr>
          <p:cNvPr id="3" name="Content Placeholder 2"/>
          <p:cNvSpPr>
            <a:spLocks noGrp="1"/>
          </p:cNvSpPr>
          <p:nvPr>
            <p:ph idx="1"/>
          </p:nvPr>
        </p:nvSpPr>
        <p:spPr/>
        <p:txBody>
          <a:bodyPr>
            <a:normAutofit/>
          </a:bodyPr>
          <a:lstStyle/>
          <a:p>
            <a:r>
              <a:rPr lang="en-US" sz="1800" dirty="0" smtClean="0"/>
              <a:t>Full-Sectional View</a:t>
            </a:r>
          </a:p>
          <a:p>
            <a:r>
              <a:rPr lang="en-US" sz="1800" dirty="0" smtClean="0"/>
              <a:t>Half-Sectional View</a:t>
            </a:r>
          </a:p>
          <a:p>
            <a:r>
              <a:rPr lang="en-US" sz="1800" dirty="0" smtClean="0"/>
              <a:t>Offset Sectional View</a:t>
            </a:r>
          </a:p>
          <a:p>
            <a:r>
              <a:rPr lang="en-US" sz="1800" dirty="0" smtClean="0"/>
              <a:t>Revolved Sectional View</a:t>
            </a:r>
          </a:p>
          <a:p>
            <a:r>
              <a:rPr lang="en-US" sz="1800" dirty="0" smtClean="0"/>
              <a:t>Removed Sectional View</a:t>
            </a:r>
          </a:p>
          <a:p>
            <a:r>
              <a:rPr lang="en-US" sz="1800" dirty="0" smtClean="0"/>
              <a:t>Partial Sectional View</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426" y="833367"/>
            <a:ext cx="4115374" cy="29245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295" y="3894355"/>
            <a:ext cx="3075627" cy="22826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328" y="3420973"/>
            <a:ext cx="5177806" cy="3117939"/>
          </a:xfrm>
          <a:prstGeom prst="rect">
            <a:avLst/>
          </a:prstGeom>
        </p:spPr>
      </p:pic>
      <p:cxnSp>
        <p:nvCxnSpPr>
          <p:cNvPr id="10" name="Straight Arrow Connector 9"/>
          <p:cNvCxnSpPr>
            <a:endCxn id="5" idx="1"/>
          </p:cNvCxnSpPr>
          <p:nvPr/>
        </p:nvCxnSpPr>
        <p:spPr>
          <a:xfrm>
            <a:off x="3026535" y="1944710"/>
            <a:ext cx="4211891" cy="350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3129566" y="2434107"/>
            <a:ext cx="1803042" cy="16098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3206839" y="2794715"/>
            <a:ext cx="3366253" cy="1249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271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1354794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7</a:t>
            </a:r>
            <a:r>
              <a:rPr lang="en-US" sz="2000" dirty="0" smtClean="0"/>
              <a:t>) Translate the given solid object into 3 view orthographic drawing with a sectional front view.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90" y="580322"/>
            <a:ext cx="7071387" cy="6014593"/>
          </a:xfrm>
          <a:prstGeom prst="rect">
            <a:avLst/>
          </a:prstGeom>
        </p:spPr>
      </p:pic>
    </p:spTree>
    <p:extLst>
      <p:ext uri="{BB962C8B-B14F-4D97-AF65-F5344CB8AC3E}">
        <p14:creationId xmlns:p14="http://schemas.microsoft.com/office/powerpoint/2010/main" val="37212705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1261"/>
            <a:ext cx="5201376" cy="43535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12317"/>
            <a:ext cx="5449060" cy="3467584"/>
          </a:xfrm>
          <a:prstGeom prst="rect">
            <a:avLst/>
          </a:prstGeom>
        </p:spPr>
      </p:pic>
    </p:spTree>
    <p:extLst>
      <p:ext uri="{BB962C8B-B14F-4D97-AF65-F5344CB8AC3E}">
        <p14:creationId xmlns:p14="http://schemas.microsoft.com/office/powerpoint/2010/main" val="265494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99" name="Line 97"/>
          <p:cNvSpPr>
            <a:spLocks noChangeShapeType="1"/>
          </p:cNvSpPr>
          <p:nvPr/>
        </p:nvSpPr>
        <p:spPr bwMode="auto">
          <a:xfrm>
            <a:off x="3976688" y="304800"/>
            <a:ext cx="0" cy="5853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8"/>
          <p:cNvSpPr>
            <a:spLocks noChangeShapeType="1"/>
          </p:cNvSpPr>
          <p:nvPr/>
        </p:nvSpPr>
        <p:spPr bwMode="auto">
          <a:xfrm>
            <a:off x="4227513" y="554038"/>
            <a:ext cx="0" cy="5451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a:off x="3724275" y="539750"/>
            <a:ext cx="0" cy="5459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0"/>
          <p:cNvSpPr>
            <a:spLocks noChangeShapeType="1"/>
          </p:cNvSpPr>
          <p:nvPr/>
        </p:nvSpPr>
        <p:spPr bwMode="auto">
          <a:xfrm>
            <a:off x="419100" y="3519488"/>
            <a:ext cx="8128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1"/>
          <p:cNvSpPr>
            <a:spLocks noChangeShapeType="1"/>
          </p:cNvSpPr>
          <p:nvPr/>
        </p:nvSpPr>
        <p:spPr bwMode="auto">
          <a:xfrm>
            <a:off x="268288" y="3771900"/>
            <a:ext cx="82200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2"/>
          <p:cNvSpPr>
            <a:spLocks noChangeShapeType="1"/>
          </p:cNvSpPr>
          <p:nvPr/>
        </p:nvSpPr>
        <p:spPr bwMode="auto">
          <a:xfrm>
            <a:off x="617538" y="3267075"/>
            <a:ext cx="7734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3"/>
          <p:cNvSpPr>
            <a:spLocks noChangeShapeType="1"/>
          </p:cNvSpPr>
          <p:nvPr/>
        </p:nvSpPr>
        <p:spPr bwMode="auto">
          <a:xfrm flipH="1" flipV="1">
            <a:off x="895350" y="434975"/>
            <a:ext cx="3081338" cy="3084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a:off x="8255000" y="3771900"/>
            <a:ext cx="0" cy="2116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flipH="1">
            <a:off x="4227513" y="5888038"/>
            <a:ext cx="4027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H="1">
            <a:off x="4227513" y="5586413"/>
            <a:ext cx="4027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7"/>
          <p:cNvSpPr>
            <a:spLocks noChangeShapeType="1"/>
          </p:cNvSpPr>
          <p:nvPr/>
        </p:nvSpPr>
        <p:spPr bwMode="auto">
          <a:xfrm flipH="1">
            <a:off x="4227513" y="5283200"/>
            <a:ext cx="4027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8"/>
          <p:cNvSpPr>
            <a:spLocks noChangeShapeType="1"/>
          </p:cNvSpPr>
          <p:nvPr/>
        </p:nvSpPr>
        <p:spPr bwMode="auto">
          <a:xfrm flipH="1">
            <a:off x="4227513" y="5283200"/>
            <a:ext cx="2517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9"/>
          <p:cNvSpPr>
            <a:spLocks noChangeShapeType="1"/>
          </p:cNvSpPr>
          <p:nvPr/>
        </p:nvSpPr>
        <p:spPr bwMode="auto">
          <a:xfrm flipV="1">
            <a:off x="8255000" y="4527550"/>
            <a:ext cx="0" cy="1360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0"/>
          <p:cNvSpPr>
            <a:spLocks noChangeShapeType="1"/>
          </p:cNvSpPr>
          <p:nvPr/>
        </p:nvSpPr>
        <p:spPr bwMode="auto">
          <a:xfrm flipH="1">
            <a:off x="6578600" y="4527550"/>
            <a:ext cx="1911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auto">
          <a:xfrm>
            <a:off x="6745288" y="3771900"/>
            <a:ext cx="1509713" cy="755650"/>
          </a:xfrm>
          <a:custGeom>
            <a:avLst/>
            <a:gdLst>
              <a:gd name="T0" fmla="*/ 1902 w 1902"/>
              <a:gd name="T1" fmla="*/ 952 h 952"/>
              <a:gd name="T2" fmla="*/ 1900 w 1902"/>
              <a:gd name="T3" fmla="*/ 894 h 952"/>
              <a:gd name="T4" fmla="*/ 1894 w 1902"/>
              <a:gd name="T5" fmla="*/ 836 h 952"/>
              <a:gd name="T6" fmla="*/ 1886 w 1902"/>
              <a:gd name="T7" fmla="*/ 778 h 952"/>
              <a:gd name="T8" fmla="*/ 1873 w 1902"/>
              <a:gd name="T9" fmla="*/ 721 h 952"/>
              <a:gd name="T10" fmla="*/ 1858 w 1902"/>
              <a:gd name="T11" fmla="*/ 664 h 952"/>
              <a:gd name="T12" fmla="*/ 1838 w 1902"/>
              <a:gd name="T13" fmla="*/ 608 h 952"/>
              <a:gd name="T14" fmla="*/ 1815 w 1902"/>
              <a:gd name="T15" fmla="*/ 554 h 952"/>
              <a:gd name="T16" fmla="*/ 1788 w 1902"/>
              <a:gd name="T17" fmla="*/ 502 h 952"/>
              <a:gd name="T18" fmla="*/ 1759 w 1902"/>
              <a:gd name="T19" fmla="*/ 451 h 952"/>
              <a:gd name="T20" fmla="*/ 1727 w 1902"/>
              <a:gd name="T21" fmla="*/ 402 h 952"/>
              <a:gd name="T22" fmla="*/ 1691 w 1902"/>
              <a:gd name="T23" fmla="*/ 355 h 952"/>
              <a:gd name="T24" fmla="*/ 1653 w 1902"/>
              <a:gd name="T25" fmla="*/ 311 h 952"/>
              <a:gd name="T26" fmla="*/ 1613 w 1902"/>
              <a:gd name="T27" fmla="*/ 269 h 952"/>
              <a:gd name="T28" fmla="*/ 1569 w 1902"/>
              <a:gd name="T29" fmla="*/ 229 h 952"/>
              <a:gd name="T30" fmla="*/ 1524 w 1902"/>
              <a:gd name="T31" fmla="*/ 192 h 952"/>
              <a:gd name="T32" fmla="*/ 1477 w 1902"/>
              <a:gd name="T33" fmla="*/ 158 h 952"/>
              <a:gd name="T34" fmla="*/ 1427 w 1902"/>
              <a:gd name="T35" fmla="*/ 128 h 952"/>
              <a:gd name="T36" fmla="*/ 1374 w 1902"/>
              <a:gd name="T37" fmla="*/ 100 h 952"/>
              <a:gd name="T38" fmla="*/ 1322 w 1902"/>
              <a:gd name="T39" fmla="*/ 75 h 952"/>
              <a:gd name="T40" fmla="*/ 1266 w 1902"/>
              <a:gd name="T41" fmla="*/ 54 h 952"/>
              <a:gd name="T42" fmla="*/ 1211 w 1902"/>
              <a:gd name="T43" fmla="*/ 37 h 952"/>
              <a:gd name="T44" fmla="*/ 1154 w 1902"/>
              <a:gd name="T45" fmla="*/ 23 h 952"/>
              <a:gd name="T46" fmla="*/ 1097 w 1902"/>
              <a:gd name="T47" fmla="*/ 11 h 952"/>
              <a:gd name="T48" fmla="*/ 1039 w 1902"/>
              <a:gd name="T49" fmla="*/ 4 h 952"/>
              <a:gd name="T50" fmla="*/ 981 w 1902"/>
              <a:gd name="T51" fmla="*/ 0 h 952"/>
              <a:gd name="T52" fmla="*/ 921 w 1902"/>
              <a:gd name="T53" fmla="*/ 0 h 952"/>
              <a:gd name="T54" fmla="*/ 863 w 1902"/>
              <a:gd name="T55" fmla="*/ 4 h 952"/>
              <a:gd name="T56" fmla="*/ 804 w 1902"/>
              <a:gd name="T57" fmla="*/ 11 h 952"/>
              <a:gd name="T58" fmla="*/ 748 w 1902"/>
              <a:gd name="T59" fmla="*/ 23 h 952"/>
              <a:gd name="T60" fmla="*/ 691 w 1902"/>
              <a:gd name="T61" fmla="*/ 37 h 952"/>
              <a:gd name="T62" fmla="*/ 635 w 1902"/>
              <a:gd name="T63" fmla="*/ 54 h 952"/>
              <a:gd name="T64" fmla="*/ 580 w 1902"/>
              <a:gd name="T65" fmla="*/ 75 h 952"/>
              <a:gd name="T66" fmla="*/ 527 w 1902"/>
              <a:gd name="T67" fmla="*/ 100 h 952"/>
              <a:gd name="T68" fmla="*/ 476 w 1902"/>
              <a:gd name="T69" fmla="*/ 128 h 952"/>
              <a:gd name="T70" fmla="*/ 425 w 1902"/>
              <a:gd name="T71" fmla="*/ 158 h 952"/>
              <a:gd name="T72" fmla="*/ 378 w 1902"/>
              <a:gd name="T73" fmla="*/ 192 h 952"/>
              <a:gd name="T74" fmla="*/ 333 w 1902"/>
              <a:gd name="T75" fmla="*/ 229 h 952"/>
              <a:gd name="T76" fmla="*/ 288 w 1902"/>
              <a:gd name="T77" fmla="*/ 269 h 952"/>
              <a:gd name="T78" fmla="*/ 249 w 1902"/>
              <a:gd name="T79" fmla="*/ 311 h 952"/>
              <a:gd name="T80" fmla="*/ 210 w 1902"/>
              <a:gd name="T81" fmla="*/ 355 h 952"/>
              <a:gd name="T82" fmla="*/ 175 w 1902"/>
              <a:gd name="T83" fmla="*/ 402 h 952"/>
              <a:gd name="T84" fmla="*/ 142 w 1902"/>
              <a:gd name="T85" fmla="*/ 451 h 952"/>
              <a:gd name="T86" fmla="*/ 114 w 1902"/>
              <a:gd name="T87" fmla="*/ 502 h 952"/>
              <a:gd name="T88" fmla="*/ 87 w 1902"/>
              <a:gd name="T89" fmla="*/ 554 h 952"/>
              <a:gd name="T90" fmla="*/ 64 w 1902"/>
              <a:gd name="T91" fmla="*/ 608 h 952"/>
              <a:gd name="T92" fmla="*/ 44 w 1902"/>
              <a:gd name="T93" fmla="*/ 664 h 952"/>
              <a:gd name="T94" fmla="*/ 28 w 1902"/>
              <a:gd name="T95" fmla="*/ 721 h 952"/>
              <a:gd name="T96" fmla="*/ 16 w 1902"/>
              <a:gd name="T97" fmla="*/ 778 h 952"/>
              <a:gd name="T98" fmla="*/ 7 w 1902"/>
              <a:gd name="T99" fmla="*/ 836 h 952"/>
              <a:gd name="T100" fmla="*/ 1 w 1902"/>
              <a:gd name="T101" fmla="*/ 894 h 952"/>
              <a:gd name="T102" fmla="*/ 0 w 1902"/>
              <a:gd name="T103"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2" h="952">
                <a:moveTo>
                  <a:pt x="1902" y="952"/>
                </a:moveTo>
                <a:lnTo>
                  <a:pt x="1900" y="894"/>
                </a:lnTo>
                <a:lnTo>
                  <a:pt x="1894" y="836"/>
                </a:lnTo>
                <a:lnTo>
                  <a:pt x="1886" y="778"/>
                </a:lnTo>
                <a:lnTo>
                  <a:pt x="1873" y="721"/>
                </a:lnTo>
                <a:lnTo>
                  <a:pt x="1858" y="664"/>
                </a:lnTo>
                <a:lnTo>
                  <a:pt x="1838" y="608"/>
                </a:lnTo>
                <a:lnTo>
                  <a:pt x="1815" y="554"/>
                </a:lnTo>
                <a:lnTo>
                  <a:pt x="1788" y="502"/>
                </a:lnTo>
                <a:lnTo>
                  <a:pt x="1759" y="451"/>
                </a:lnTo>
                <a:lnTo>
                  <a:pt x="1727" y="402"/>
                </a:lnTo>
                <a:lnTo>
                  <a:pt x="1691" y="355"/>
                </a:lnTo>
                <a:lnTo>
                  <a:pt x="1653" y="311"/>
                </a:lnTo>
                <a:lnTo>
                  <a:pt x="1613" y="269"/>
                </a:lnTo>
                <a:lnTo>
                  <a:pt x="1569" y="229"/>
                </a:lnTo>
                <a:lnTo>
                  <a:pt x="1524" y="192"/>
                </a:lnTo>
                <a:lnTo>
                  <a:pt x="1477" y="158"/>
                </a:lnTo>
                <a:lnTo>
                  <a:pt x="1427" y="128"/>
                </a:lnTo>
                <a:lnTo>
                  <a:pt x="1374" y="100"/>
                </a:lnTo>
                <a:lnTo>
                  <a:pt x="1322" y="75"/>
                </a:lnTo>
                <a:lnTo>
                  <a:pt x="1266" y="54"/>
                </a:lnTo>
                <a:lnTo>
                  <a:pt x="1211" y="37"/>
                </a:lnTo>
                <a:lnTo>
                  <a:pt x="1154" y="23"/>
                </a:lnTo>
                <a:lnTo>
                  <a:pt x="1097" y="11"/>
                </a:lnTo>
                <a:lnTo>
                  <a:pt x="1039" y="4"/>
                </a:lnTo>
                <a:lnTo>
                  <a:pt x="981" y="0"/>
                </a:lnTo>
                <a:lnTo>
                  <a:pt x="921" y="0"/>
                </a:lnTo>
                <a:lnTo>
                  <a:pt x="863" y="4"/>
                </a:lnTo>
                <a:lnTo>
                  <a:pt x="804" y="11"/>
                </a:lnTo>
                <a:lnTo>
                  <a:pt x="748" y="23"/>
                </a:lnTo>
                <a:lnTo>
                  <a:pt x="691" y="37"/>
                </a:lnTo>
                <a:lnTo>
                  <a:pt x="635" y="54"/>
                </a:lnTo>
                <a:lnTo>
                  <a:pt x="580" y="75"/>
                </a:lnTo>
                <a:lnTo>
                  <a:pt x="527" y="100"/>
                </a:lnTo>
                <a:lnTo>
                  <a:pt x="476" y="128"/>
                </a:lnTo>
                <a:lnTo>
                  <a:pt x="425" y="158"/>
                </a:lnTo>
                <a:lnTo>
                  <a:pt x="378" y="192"/>
                </a:lnTo>
                <a:lnTo>
                  <a:pt x="333" y="229"/>
                </a:lnTo>
                <a:lnTo>
                  <a:pt x="288" y="269"/>
                </a:lnTo>
                <a:lnTo>
                  <a:pt x="249" y="311"/>
                </a:lnTo>
                <a:lnTo>
                  <a:pt x="210" y="355"/>
                </a:lnTo>
                <a:lnTo>
                  <a:pt x="175" y="402"/>
                </a:lnTo>
                <a:lnTo>
                  <a:pt x="142" y="451"/>
                </a:lnTo>
                <a:lnTo>
                  <a:pt x="114" y="502"/>
                </a:lnTo>
                <a:lnTo>
                  <a:pt x="87" y="554"/>
                </a:lnTo>
                <a:lnTo>
                  <a:pt x="64" y="608"/>
                </a:lnTo>
                <a:lnTo>
                  <a:pt x="44" y="664"/>
                </a:lnTo>
                <a:lnTo>
                  <a:pt x="28" y="721"/>
                </a:lnTo>
                <a:lnTo>
                  <a:pt x="16" y="778"/>
                </a:lnTo>
                <a:lnTo>
                  <a:pt x="7" y="836"/>
                </a:lnTo>
                <a:lnTo>
                  <a:pt x="1" y="894"/>
                </a:lnTo>
                <a:lnTo>
                  <a:pt x="0" y="95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2"/>
          <p:cNvSpPr>
            <a:spLocks noChangeShapeType="1"/>
          </p:cNvSpPr>
          <p:nvPr/>
        </p:nvSpPr>
        <p:spPr bwMode="auto">
          <a:xfrm flipV="1">
            <a:off x="7500938" y="3771900"/>
            <a:ext cx="0" cy="1276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3"/>
          <p:cNvSpPr>
            <a:spLocks noChangeShapeType="1"/>
          </p:cNvSpPr>
          <p:nvPr/>
        </p:nvSpPr>
        <p:spPr bwMode="auto">
          <a:xfrm flipV="1">
            <a:off x="4227513" y="4527550"/>
            <a:ext cx="3273425" cy="755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4"/>
          <p:cNvSpPr>
            <a:spLocks noChangeShapeType="1"/>
          </p:cNvSpPr>
          <p:nvPr/>
        </p:nvSpPr>
        <p:spPr bwMode="auto">
          <a:xfrm>
            <a:off x="5824538" y="4730750"/>
            <a:ext cx="84138" cy="369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auto">
          <a:xfrm>
            <a:off x="7018338" y="3686175"/>
            <a:ext cx="277813" cy="341313"/>
          </a:xfrm>
          <a:custGeom>
            <a:avLst/>
            <a:gdLst>
              <a:gd name="T0" fmla="*/ 348 w 348"/>
              <a:gd name="T1" fmla="*/ 431 h 431"/>
              <a:gd name="T2" fmla="*/ 298 w 348"/>
              <a:gd name="T3" fmla="*/ 354 h 431"/>
              <a:gd name="T4" fmla="*/ 246 w 348"/>
              <a:gd name="T5" fmla="*/ 277 h 431"/>
              <a:gd name="T6" fmla="*/ 189 w 348"/>
              <a:gd name="T7" fmla="*/ 205 h 431"/>
              <a:gd name="T8" fmla="*/ 129 w 348"/>
              <a:gd name="T9" fmla="*/ 134 h 431"/>
              <a:gd name="T10" fmla="*/ 65 w 348"/>
              <a:gd name="T11" fmla="*/ 65 h 431"/>
              <a:gd name="T12" fmla="*/ 0 w 348"/>
              <a:gd name="T13" fmla="*/ 0 h 431"/>
            </a:gdLst>
            <a:ahLst/>
            <a:cxnLst>
              <a:cxn ang="0">
                <a:pos x="T0" y="T1"/>
              </a:cxn>
              <a:cxn ang="0">
                <a:pos x="T2" y="T3"/>
              </a:cxn>
              <a:cxn ang="0">
                <a:pos x="T4" y="T5"/>
              </a:cxn>
              <a:cxn ang="0">
                <a:pos x="T6" y="T7"/>
              </a:cxn>
              <a:cxn ang="0">
                <a:pos x="T8" y="T9"/>
              </a:cxn>
              <a:cxn ang="0">
                <a:pos x="T10" y="T11"/>
              </a:cxn>
              <a:cxn ang="0">
                <a:pos x="T12" y="T13"/>
              </a:cxn>
            </a:cxnLst>
            <a:rect l="0" t="0" r="r" b="b"/>
            <a:pathLst>
              <a:path w="348" h="431">
                <a:moveTo>
                  <a:pt x="348" y="431"/>
                </a:moveTo>
                <a:lnTo>
                  <a:pt x="298" y="354"/>
                </a:lnTo>
                <a:lnTo>
                  <a:pt x="246" y="277"/>
                </a:lnTo>
                <a:lnTo>
                  <a:pt x="189" y="205"/>
                </a:lnTo>
                <a:lnTo>
                  <a:pt x="129" y="134"/>
                </a:lnTo>
                <a:lnTo>
                  <a:pt x="65" y="65"/>
                </a:lnTo>
                <a:lnTo>
                  <a:pt x="0"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6"/>
          <p:cNvSpPr>
            <a:spLocks noChangeShapeType="1"/>
          </p:cNvSpPr>
          <p:nvPr/>
        </p:nvSpPr>
        <p:spPr bwMode="auto">
          <a:xfrm>
            <a:off x="6745288" y="4527550"/>
            <a:ext cx="0" cy="755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p:cNvSpPr>
          <p:nvPr/>
        </p:nvSpPr>
        <p:spPr bwMode="auto">
          <a:xfrm>
            <a:off x="7124700" y="4149725"/>
            <a:ext cx="752475" cy="755650"/>
          </a:xfrm>
          <a:custGeom>
            <a:avLst/>
            <a:gdLst>
              <a:gd name="T0" fmla="*/ 948 w 949"/>
              <a:gd name="T1" fmla="*/ 435 h 952"/>
              <a:gd name="T2" fmla="*/ 934 w 949"/>
              <a:gd name="T3" fmla="*/ 354 h 952"/>
              <a:gd name="T4" fmla="*/ 907 w 949"/>
              <a:gd name="T5" fmla="*/ 277 h 952"/>
              <a:gd name="T6" fmla="*/ 866 w 949"/>
              <a:gd name="T7" fmla="*/ 206 h 952"/>
              <a:gd name="T8" fmla="*/ 814 w 949"/>
              <a:gd name="T9" fmla="*/ 144 h 952"/>
              <a:gd name="T10" fmla="*/ 752 w 949"/>
              <a:gd name="T11" fmla="*/ 90 h 952"/>
              <a:gd name="T12" fmla="*/ 682 w 949"/>
              <a:gd name="T13" fmla="*/ 49 h 952"/>
              <a:gd name="T14" fmla="*/ 606 w 949"/>
              <a:gd name="T15" fmla="*/ 19 h 952"/>
              <a:gd name="T16" fmla="*/ 526 w 949"/>
              <a:gd name="T17" fmla="*/ 3 h 952"/>
              <a:gd name="T18" fmla="*/ 443 w 949"/>
              <a:gd name="T19" fmla="*/ 2 h 952"/>
              <a:gd name="T20" fmla="*/ 364 w 949"/>
              <a:gd name="T21" fmla="*/ 13 h 952"/>
              <a:gd name="T22" fmla="*/ 286 w 949"/>
              <a:gd name="T23" fmla="*/ 40 h 952"/>
              <a:gd name="T24" fmla="*/ 215 w 949"/>
              <a:gd name="T25" fmla="*/ 78 h 952"/>
              <a:gd name="T26" fmla="*/ 151 w 949"/>
              <a:gd name="T27" fmla="*/ 130 h 952"/>
              <a:gd name="T28" fmla="*/ 95 w 949"/>
              <a:gd name="T29" fmla="*/ 189 h 952"/>
              <a:gd name="T30" fmla="*/ 53 w 949"/>
              <a:gd name="T31" fmla="*/ 259 h 952"/>
              <a:gd name="T32" fmla="*/ 21 w 949"/>
              <a:gd name="T33" fmla="*/ 336 h 952"/>
              <a:gd name="T34" fmla="*/ 4 w 949"/>
              <a:gd name="T35" fmla="*/ 415 h 952"/>
              <a:gd name="T36" fmla="*/ 0 w 949"/>
              <a:gd name="T37" fmla="*/ 496 h 952"/>
              <a:gd name="T38" fmla="*/ 11 w 949"/>
              <a:gd name="T39" fmla="*/ 579 h 952"/>
              <a:gd name="T40" fmla="*/ 36 w 949"/>
              <a:gd name="T41" fmla="*/ 657 h 952"/>
              <a:gd name="T42" fmla="*/ 73 w 949"/>
              <a:gd name="T43" fmla="*/ 729 h 952"/>
              <a:gd name="T44" fmla="*/ 121 w 949"/>
              <a:gd name="T45" fmla="*/ 795 h 952"/>
              <a:gd name="T46" fmla="*/ 181 w 949"/>
              <a:gd name="T47" fmla="*/ 850 h 952"/>
              <a:gd name="T48" fmla="*/ 249 w 949"/>
              <a:gd name="T49" fmla="*/ 896 h 952"/>
              <a:gd name="T50" fmla="*/ 324 w 949"/>
              <a:gd name="T51" fmla="*/ 928 h 952"/>
              <a:gd name="T52" fmla="*/ 404 w 949"/>
              <a:gd name="T53" fmla="*/ 947 h 952"/>
              <a:gd name="T54" fmla="*/ 485 w 949"/>
              <a:gd name="T55" fmla="*/ 952 h 952"/>
              <a:gd name="T56" fmla="*/ 566 w 949"/>
              <a:gd name="T57" fmla="*/ 944 h 952"/>
              <a:gd name="T58" fmla="*/ 644 w 949"/>
              <a:gd name="T59" fmla="*/ 921 h 952"/>
              <a:gd name="T60" fmla="*/ 718 w 949"/>
              <a:gd name="T61" fmla="*/ 886 h 952"/>
              <a:gd name="T62" fmla="*/ 785 w 949"/>
              <a:gd name="T63" fmla="*/ 837 h 952"/>
              <a:gd name="T64" fmla="*/ 841 w 949"/>
              <a:gd name="T65" fmla="*/ 779 h 952"/>
              <a:gd name="T66" fmla="*/ 887 w 949"/>
              <a:gd name="T67" fmla="*/ 711 h 952"/>
              <a:gd name="T68" fmla="*/ 921 w 949"/>
              <a:gd name="T69" fmla="*/ 637 h 952"/>
              <a:gd name="T70" fmla="*/ 942 w 949"/>
              <a:gd name="T71" fmla="*/ 557 h 952"/>
              <a:gd name="T72" fmla="*/ 949 w 949"/>
              <a:gd name="T73" fmla="*/ 476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9" h="952">
                <a:moveTo>
                  <a:pt x="949" y="476"/>
                </a:moveTo>
                <a:lnTo>
                  <a:pt x="948" y="435"/>
                </a:lnTo>
                <a:lnTo>
                  <a:pt x="942" y="395"/>
                </a:lnTo>
                <a:lnTo>
                  <a:pt x="934" y="354"/>
                </a:lnTo>
                <a:lnTo>
                  <a:pt x="921" y="316"/>
                </a:lnTo>
                <a:lnTo>
                  <a:pt x="907" y="277"/>
                </a:lnTo>
                <a:lnTo>
                  <a:pt x="887" y="242"/>
                </a:lnTo>
                <a:lnTo>
                  <a:pt x="866" y="206"/>
                </a:lnTo>
                <a:lnTo>
                  <a:pt x="841" y="174"/>
                </a:lnTo>
                <a:lnTo>
                  <a:pt x="814" y="144"/>
                </a:lnTo>
                <a:lnTo>
                  <a:pt x="785" y="115"/>
                </a:lnTo>
                <a:lnTo>
                  <a:pt x="752" y="90"/>
                </a:lnTo>
                <a:lnTo>
                  <a:pt x="718" y="67"/>
                </a:lnTo>
                <a:lnTo>
                  <a:pt x="682" y="49"/>
                </a:lnTo>
                <a:lnTo>
                  <a:pt x="644" y="31"/>
                </a:lnTo>
                <a:lnTo>
                  <a:pt x="606" y="19"/>
                </a:lnTo>
                <a:lnTo>
                  <a:pt x="566" y="9"/>
                </a:lnTo>
                <a:lnTo>
                  <a:pt x="526" y="3"/>
                </a:lnTo>
                <a:lnTo>
                  <a:pt x="485" y="0"/>
                </a:lnTo>
                <a:lnTo>
                  <a:pt x="443" y="2"/>
                </a:lnTo>
                <a:lnTo>
                  <a:pt x="404" y="6"/>
                </a:lnTo>
                <a:lnTo>
                  <a:pt x="364" y="13"/>
                </a:lnTo>
                <a:lnTo>
                  <a:pt x="324" y="24"/>
                </a:lnTo>
                <a:lnTo>
                  <a:pt x="286" y="40"/>
                </a:lnTo>
                <a:lnTo>
                  <a:pt x="249" y="57"/>
                </a:lnTo>
                <a:lnTo>
                  <a:pt x="215" y="78"/>
                </a:lnTo>
                <a:lnTo>
                  <a:pt x="181" y="103"/>
                </a:lnTo>
                <a:lnTo>
                  <a:pt x="151" y="130"/>
                </a:lnTo>
                <a:lnTo>
                  <a:pt x="121" y="158"/>
                </a:lnTo>
                <a:lnTo>
                  <a:pt x="95" y="189"/>
                </a:lnTo>
                <a:lnTo>
                  <a:pt x="73" y="223"/>
                </a:lnTo>
                <a:lnTo>
                  <a:pt x="53" y="259"/>
                </a:lnTo>
                <a:lnTo>
                  <a:pt x="36" y="296"/>
                </a:lnTo>
                <a:lnTo>
                  <a:pt x="21" y="336"/>
                </a:lnTo>
                <a:lnTo>
                  <a:pt x="11" y="374"/>
                </a:lnTo>
                <a:lnTo>
                  <a:pt x="4" y="415"/>
                </a:lnTo>
                <a:lnTo>
                  <a:pt x="0" y="456"/>
                </a:lnTo>
                <a:lnTo>
                  <a:pt x="0" y="496"/>
                </a:lnTo>
                <a:lnTo>
                  <a:pt x="4" y="537"/>
                </a:lnTo>
                <a:lnTo>
                  <a:pt x="11" y="579"/>
                </a:lnTo>
                <a:lnTo>
                  <a:pt x="21" y="617"/>
                </a:lnTo>
                <a:lnTo>
                  <a:pt x="36" y="657"/>
                </a:lnTo>
                <a:lnTo>
                  <a:pt x="53" y="694"/>
                </a:lnTo>
                <a:lnTo>
                  <a:pt x="73" y="729"/>
                </a:lnTo>
                <a:lnTo>
                  <a:pt x="95" y="763"/>
                </a:lnTo>
                <a:lnTo>
                  <a:pt x="121" y="795"/>
                </a:lnTo>
                <a:lnTo>
                  <a:pt x="151" y="823"/>
                </a:lnTo>
                <a:lnTo>
                  <a:pt x="181" y="850"/>
                </a:lnTo>
                <a:lnTo>
                  <a:pt x="215" y="874"/>
                </a:lnTo>
                <a:lnTo>
                  <a:pt x="249" y="896"/>
                </a:lnTo>
                <a:lnTo>
                  <a:pt x="286" y="913"/>
                </a:lnTo>
                <a:lnTo>
                  <a:pt x="324" y="928"/>
                </a:lnTo>
                <a:lnTo>
                  <a:pt x="364" y="940"/>
                </a:lnTo>
                <a:lnTo>
                  <a:pt x="404" y="947"/>
                </a:lnTo>
                <a:lnTo>
                  <a:pt x="443" y="951"/>
                </a:lnTo>
                <a:lnTo>
                  <a:pt x="485" y="952"/>
                </a:lnTo>
                <a:lnTo>
                  <a:pt x="526" y="950"/>
                </a:lnTo>
                <a:lnTo>
                  <a:pt x="566" y="944"/>
                </a:lnTo>
                <a:lnTo>
                  <a:pt x="606" y="934"/>
                </a:lnTo>
                <a:lnTo>
                  <a:pt x="644" y="921"/>
                </a:lnTo>
                <a:lnTo>
                  <a:pt x="682" y="904"/>
                </a:lnTo>
                <a:lnTo>
                  <a:pt x="718" y="886"/>
                </a:lnTo>
                <a:lnTo>
                  <a:pt x="752" y="863"/>
                </a:lnTo>
                <a:lnTo>
                  <a:pt x="785" y="837"/>
                </a:lnTo>
                <a:lnTo>
                  <a:pt x="814" y="809"/>
                </a:lnTo>
                <a:lnTo>
                  <a:pt x="841" y="779"/>
                </a:lnTo>
                <a:lnTo>
                  <a:pt x="866" y="746"/>
                </a:lnTo>
                <a:lnTo>
                  <a:pt x="887" y="711"/>
                </a:lnTo>
                <a:lnTo>
                  <a:pt x="907" y="675"/>
                </a:lnTo>
                <a:lnTo>
                  <a:pt x="921" y="637"/>
                </a:lnTo>
                <a:lnTo>
                  <a:pt x="934" y="599"/>
                </a:lnTo>
                <a:lnTo>
                  <a:pt x="942" y="557"/>
                </a:lnTo>
                <a:lnTo>
                  <a:pt x="948" y="518"/>
                </a:lnTo>
                <a:lnTo>
                  <a:pt x="949" y="47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8"/>
          <p:cNvSpPr>
            <a:spLocks noChangeShapeType="1"/>
          </p:cNvSpPr>
          <p:nvPr/>
        </p:nvSpPr>
        <p:spPr bwMode="auto">
          <a:xfrm flipH="1">
            <a:off x="4227512" y="5888038"/>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9"/>
          <p:cNvSpPr>
            <a:spLocks noChangeShapeType="1"/>
          </p:cNvSpPr>
          <p:nvPr/>
        </p:nvSpPr>
        <p:spPr bwMode="auto">
          <a:xfrm flipV="1">
            <a:off x="4227513" y="5283200"/>
            <a:ext cx="0" cy="604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0"/>
          <p:cNvSpPr>
            <a:spLocks noChangeShapeType="1"/>
          </p:cNvSpPr>
          <p:nvPr/>
        </p:nvSpPr>
        <p:spPr bwMode="auto">
          <a:xfrm flipH="1">
            <a:off x="919163" y="5888038"/>
            <a:ext cx="3308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1"/>
          <p:cNvSpPr>
            <a:spLocks noChangeShapeType="1"/>
          </p:cNvSpPr>
          <p:nvPr/>
        </p:nvSpPr>
        <p:spPr bwMode="auto">
          <a:xfrm flipV="1">
            <a:off x="1206500" y="3771900"/>
            <a:ext cx="0" cy="2116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2"/>
          <p:cNvSpPr>
            <a:spLocks noChangeShapeType="1"/>
          </p:cNvSpPr>
          <p:nvPr/>
        </p:nvSpPr>
        <p:spPr bwMode="auto">
          <a:xfrm flipH="1">
            <a:off x="1206500" y="5283200"/>
            <a:ext cx="3021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3"/>
          <p:cNvSpPr>
            <a:spLocks noChangeShapeType="1"/>
          </p:cNvSpPr>
          <p:nvPr/>
        </p:nvSpPr>
        <p:spPr bwMode="auto">
          <a:xfrm flipH="1">
            <a:off x="1206500" y="5586413"/>
            <a:ext cx="3021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4"/>
          <p:cNvSpPr>
            <a:spLocks noChangeShapeType="1"/>
          </p:cNvSpPr>
          <p:nvPr/>
        </p:nvSpPr>
        <p:spPr bwMode="auto">
          <a:xfrm flipV="1">
            <a:off x="1206500" y="5586413"/>
            <a:ext cx="0" cy="30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5"/>
          <p:cNvSpPr>
            <a:spLocks noChangeShapeType="1"/>
          </p:cNvSpPr>
          <p:nvPr/>
        </p:nvSpPr>
        <p:spPr bwMode="auto">
          <a:xfrm>
            <a:off x="1206500" y="5586413"/>
            <a:ext cx="303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6"/>
          <p:cNvSpPr>
            <a:spLocks noChangeShapeType="1"/>
          </p:cNvSpPr>
          <p:nvPr/>
        </p:nvSpPr>
        <p:spPr bwMode="auto">
          <a:xfrm flipV="1">
            <a:off x="1509713" y="5283200"/>
            <a:ext cx="0" cy="303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7"/>
          <p:cNvSpPr>
            <a:spLocks noChangeShapeType="1"/>
          </p:cNvSpPr>
          <p:nvPr/>
        </p:nvSpPr>
        <p:spPr bwMode="auto">
          <a:xfrm>
            <a:off x="3422650" y="5283200"/>
            <a:ext cx="0" cy="303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8"/>
          <p:cNvSpPr>
            <a:spLocks noChangeShapeType="1"/>
          </p:cNvSpPr>
          <p:nvPr/>
        </p:nvSpPr>
        <p:spPr bwMode="auto">
          <a:xfrm>
            <a:off x="3422650" y="5586413"/>
            <a:ext cx="301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9"/>
          <p:cNvSpPr>
            <a:spLocks noChangeShapeType="1"/>
          </p:cNvSpPr>
          <p:nvPr/>
        </p:nvSpPr>
        <p:spPr bwMode="auto">
          <a:xfrm>
            <a:off x="3724275" y="5586413"/>
            <a:ext cx="0" cy="30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30"/>
          <p:cNvSpPr>
            <a:spLocks noChangeShapeType="1"/>
          </p:cNvSpPr>
          <p:nvPr/>
        </p:nvSpPr>
        <p:spPr bwMode="auto">
          <a:xfrm flipH="1">
            <a:off x="3121025" y="5888038"/>
            <a:ext cx="6032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1"/>
          <p:cNvSpPr>
            <a:spLocks noChangeShapeType="1"/>
          </p:cNvSpPr>
          <p:nvPr/>
        </p:nvSpPr>
        <p:spPr bwMode="auto">
          <a:xfrm flipV="1">
            <a:off x="3121025" y="5635625"/>
            <a:ext cx="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2"/>
          <p:cNvSpPr>
            <a:spLocks noChangeShapeType="1"/>
          </p:cNvSpPr>
          <p:nvPr/>
        </p:nvSpPr>
        <p:spPr bwMode="auto">
          <a:xfrm>
            <a:off x="1206500" y="5888038"/>
            <a:ext cx="6032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3"/>
          <p:cNvSpPr>
            <a:spLocks noChangeShapeType="1"/>
          </p:cNvSpPr>
          <p:nvPr/>
        </p:nvSpPr>
        <p:spPr bwMode="auto">
          <a:xfrm flipV="1">
            <a:off x="1809750" y="5635625"/>
            <a:ext cx="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4"/>
          <p:cNvSpPr>
            <a:spLocks noChangeShapeType="1"/>
          </p:cNvSpPr>
          <p:nvPr/>
        </p:nvSpPr>
        <p:spPr bwMode="auto">
          <a:xfrm>
            <a:off x="1809750" y="5635625"/>
            <a:ext cx="1311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5"/>
          <p:cNvSpPr>
            <a:spLocks noChangeShapeType="1"/>
          </p:cNvSpPr>
          <p:nvPr/>
        </p:nvSpPr>
        <p:spPr bwMode="auto">
          <a:xfrm flipH="1">
            <a:off x="614363" y="3848100"/>
            <a:ext cx="655637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6"/>
          <p:cNvSpPr>
            <a:spLocks noChangeShapeType="1"/>
          </p:cNvSpPr>
          <p:nvPr/>
        </p:nvSpPr>
        <p:spPr bwMode="auto">
          <a:xfrm flipH="1">
            <a:off x="1206500" y="4149725"/>
            <a:ext cx="6294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7"/>
          <p:cNvSpPr>
            <a:spLocks noChangeShapeType="1"/>
          </p:cNvSpPr>
          <p:nvPr/>
        </p:nvSpPr>
        <p:spPr bwMode="auto">
          <a:xfrm flipH="1">
            <a:off x="666750" y="4527550"/>
            <a:ext cx="59118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8"/>
          <p:cNvSpPr>
            <a:spLocks noChangeShapeType="1"/>
          </p:cNvSpPr>
          <p:nvPr/>
        </p:nvSpPr>
        <p:spPr bwMode="auto">
          <a:xfrm flipH="1">
            <a:off x="1206500" y="4905375"/>
            <a:ext cx="6294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39"/>
          <p:cNvSpPr>
            <a:spLocks noChangeShapeType="1"/>
          </p:cNvSpPr>
          <p:nvPr/>
        </p:nvSpPr>
        <p:spPr bwMode="auto">
          <a:xfrm flipV="1">
            <a:off x="1509713" y="3771900"/>
            <a:ext cx="0" cy="151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40"/>
          <p:cNvSpPr>
            <a:spLocks noChangeShapeType="1"/>
          </p:cNvSpPr>
          <p:nvPr/>
        </p:nvSpPr>
        <p:spPr bwMode="auto">
          <a:xfrm flipV="1">
            <a:off x="3422650" y="3771900"/>
            <a:ext cx="0" cy="151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1"/>
          <p:cNvSpPr>
            <a:spLocks noChangeShapeType="1"/>
          </p:cNvSpPr>
          <p:nvPr/>
        </p:nvSpPr>
        <p:spPr bwMode="auto">
          <a:xfrm flipV="1">
            <a:off x="1809750" y="1350963"/>
            <a:ext cx="0" cy="4284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42"/>
          <p:cNvSpPr>
            <a:spLocks noChangeShapeType="1"/>
          </p:cNvSpPr>
          <p:nvPr/>
        </p:nvSpPr>
        <p:spPr bwMode="auto">
          <a:xfrm flipV="1">
            <a:off x="3121025" y="2662238"/>
            <a:ext cx="0" cy="2973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43"/>
          <p:cNvSpPr>
            <a:spLocks noChangeShapeType="1"/>
          </p:cNvSpPr>
          <p:nvPr/>
        </p:nvSpPr>
        <p:spPr bwMode="auto">
          <a:xfrm>
            <a:off x="1509713" y="5283200"/>
            <a:ext cx="1912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44"/>
          <p:cNvSpPr>
            <a:spLocks noChangeShapeType="1"/>
          </p:cNvSpPr>
          <p:nvPr/>
        </p:nvSpPr>
        <p:spPr bwMode="auto">
          <a:xfrm flipV="1">
            <a:off x="2617788" y="3848100"/>
            <a:ext cx="0"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45"/>
          <p:cNvSpPr>
            <a:spLocks noChangeShapeType="1"/>
          </p:cNvSpPr>
          <p:nvPr/>
        </p:nvSpPr>
        <p:spPr bwMode="auto">
          <a:xfrm flipV="1">
            <a:off x="2314575" y="3848100"/>
            <a:ext cx="0"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7"/>
          <p:cNvSpPr>
            <a:spLocks noChangeShapeType="1"/>
          </p:cNvSpPr>
          <p:nvPr/>
        </p:nvSpPr>
        <p:spPr bwMode="auto">
          <a:xfrm flipV="1">
            <a:off x="1206500" y="746125"/>
            <a:ext cx="0" cy="3025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8"/>
          <p:cNvSpPr>
            <a:spLocks noChangeShapeType="1"/>
          </p:cNvSpPr>
          <p:nvPr/>
        </p:nvSpPr>
        <p:spPr bwMode="auto">
          <a:xfrm>
            <a:off x="1206500" y="746125"/>
            <a:ext cx="7718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49"/>
          <p:cNvSpPr>
            <a:spLocks noChangeShapeType="1"/>
          </p:cNvSpPr>
          <p:nvPr/>
        </p:nvSpPr>
        <p:spPr bwMode="auto">
          <a:xfrm flipV="1">
            <a:off x="6745288" y="746125"/>
            <a:ext cx="0" cy="3781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50"/>
          <p:cNvSpPr>
            <a:spLocks noChangeShapeType="1"/>
          </p:cNvSpPr>
          <p:nvPr/>
        </p:nvSpPr>
        <p:spPr bwMode="auto">
          <a:xfrm flipV="1">
            <a:off x="8255000" y="746125"/>
            <a:ext cx="0" cy="3025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51"/>
          <p:cNvSpPr>
            <a:spLocks noChangeShapeType="1"/>
          </p:cNvSpPr>
          <p:nvPr/>
        </p:nvSpPr>
        <p:spPr bwMode="auto">
          <a:xfrm flipV="1">
            <a:off x="4227513" y="3848100"/>
            <a:ext cx="2943225"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52"/>
          <p:cNvSpPr>
            <a:spLocks noChangeShapeType="1"/>
          </p:cNvSpPr>
          <p:nvPr/>
        </p:nvSpPr>
        <p:spPr bwMode="auto">
          <a:xfrm flipV="1">
            <a:off x="1509713" y="1049338"/>
            <a:ext cx="0" cy="2722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53"/>
          <p:cNvSpPr>
            <a:spLocks noChangeShapeType="1"/>
          </p:cNvSpPr>
          <p:nvPr/>
        </p:nvSpPr>
        <p:spPr bwMode="auto">
          <a:xfrm>
            <a:off x="1509713" y="1049338"/>
            <a:ext cx="70786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54"/>
          <p:cNvSpPr>
            <a:spLocks noChangeShapeType="1"/>
          </p:cNvSpPr>
          <p:nvPr/>
        </p:nvSpPr>
        <p:spPr bwMode="auto">
          <a:xfrm flipV="1">
            <a:off x="3422650" y="2963863"/>
            <a:ext cx="0" cy="808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5"/>
          <p:cNvSpPr>
            <a:spLocks noChangeShapeType="1"/>
          </p:cNvSpPr>
          <p:nvPr/>
        </p:nvSpPr>
        <p:spPr bwMode="auto">
          <a:xfrm>
            <a:off x="3422650" y="2963863"/>
            <a:ext cx="52308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56"/>
          <p:cNvSpPr>
            <a:spLocks noChangeShapeType="1"/>
          </p:cNvSpPr>
          <p:nvPr/>
        </p:nvSpPr>
        <p:spPr bwMode="auto">
          <a:xfrm>
            <a:off x="1809750" y="1350963"/>
            <a:ext cx="6821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57"/>
          <p:cNvSpPr>
            <a:spLocks noChangeShapeType="1"/>
          </p:cNvSpPr>
          <p:nvPr/>
        </p:nvSpPr>
        <p:spPr bwMode="auto">
          <a:xfrm>
            <a:off x="3121025" y="2662238"/>
            <a:ext cx="5810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58"/>
          <p:cNvSpPr>
            <a:spLocks noChangeShapeType="1"/>
          </p:cNvSpPr>
          <p:nvPr/>
        </p:nvSpPr>
        <p:spPr bwMode="auto">
          <a:xfrm flipV="1">
            <a:off x="2314575" y="1855788"/>
            <a:ext cx="0" cy="1992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59"/>
          <p:cNvSpPr>
            <a:spLocks noChangeShapeType="1"/>
          </p:cNvSpPr>
          <p:nvPr/>
        </p:nvSpPr>
        <p:spPr bwMode="auto">
          <a:xfrm>
            <a:off x="2314575" y="1855788"/>
            <a:ext cx="6237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60"/>
          <p:cNvSpPr>
            <a:spLocks noChangeShapeType="1"/>
          </p:cNvSpPr>
          <p:nvPr/>
        </p:nvSpPr>
        <p:spPr bwMode="auto">
          <a:xfrm flipV="1">
            <a:off x="2617788" y="2157413"/>
            <a:ext cx="0" cy="1690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61"/>
          <p:cNvSpPr>
            <a:spLocks noChangeShapeType="1"/>
          </p:cNvSpPr>
          <p:nvPr/>
        </p:nvSpPr>
        <p:spPr bwMode="auto">
          <a:xfrm>
            <a:off x="2617788" y="2157413"/>
            <a:ext cx="5853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62"/>
          <p:cNvSpPr>
            <a:spLocks noChangeShapeType="1"/>
          </p:cNvSpPr>
          <p:nvPr/>
        </p:nvSpPr>
        <p:spPr bwMode="auto">
          <a:xfrm>
            <a:off x="1509713" y="3771900"/>
            <a:ext cx="1912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63"/>
          <p:cNvSpPr>
            <a:spLocks noChangeShapeType="1"/>
          </p:cNvSpPr>
          <p:nvPr/>
        </p:nvSpPr>
        <p:spPr bwMode="auto">
          <a:xfrm flipV="1">
            <a:off x="7123113" y="474663"/>
            <a:ext cx="0" cy="4052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64"/>
          <p:cNvSpPr>
            <a:spLocks noChangeShapeType="1"/>
          </p:cNvSpPr>
          <p:nvPr/>
        </p:nvSpPr>
        <p:spPr bwMode="auto">
          <a:xfrm flipV="1">
            <a:off x="7878763" y="438150"/>
            <a:ext cx="0" cy="4089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65"/>
          <p:cNvSpPr>
            <a:spLocks noChangeShapeType="1"/>
          </p:cNvSpPr>
          <p:nvPr/>
        </p:nvSpPr>
        <p:spPr bwMode="auto">
          <a:xfrm flipV="1">
            <a:off x="7500938" y="271463"/>
            <a:ext cx="0" cy="3500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66"/>
          <p:cNvSpPr>
            <a:spLocks noChangeShapeType="1"/>
          </p:cNvSpPr>
          <p:nvPr/>
        </p:nvSpPr>
        <p:spPr bwMode="auto">
          <a:xfrm flipV="1">
            <a:off x="4227513" y="746125"/>
            <a:ext cx="0" cy="2520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67"/>
          <p:cNvSpPr>
            <a:spLocks noChangeShapeType="1"/>
          </p:cNvSpPr>
          <p:nvPr/>
        </p:nvSpPr>
        <p:spPr bwMode="auto">
          <a:xfrm>
            <a:off x="8255000" y="746125"/>
            <a:ext cx="0" cy="2520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68"/>
          <p:cNvSpPr>
            <a:spLocks noChangeShapeType="1"/>
          </p:cNvSpPr>
          <p:nvPr/>
        </p:nvSpPr>
        <p:spPr bwMode="auto">
          <a:xfrm flipV="1">
            <a:off x="7170738" y="638175"/>
            <a:ext cx="0" cy="32099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69"/>
          <p:cNvSpPr>
            <a:spLocks noChangeShapeType="1"/>
          </p:cNvSpPr>
          <p:nvPr/>
        </p:nvSpPr>
        <p:spPr bwMode="auto">
          <a:xfrm>
            <a:off x="4227513" y="3267075"/>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70"/>
          <p:cNvSpPr>
            <a:spLocks noChangeShapeType="1"/>
          </p:cNvSpPr>
          <p:nvPr/>
        </p:nvSpPr>
        <p:spPr bwMode="auto">
          <a:xfrm flipH="1">
            <a:off x="4227513" y="746125"/>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71"/>
          <p:cNvSpPr>
            <a:spLocks noChangeShapeType="1"/>
          </p:cNvSpPr>
          <p:nvPr/>
        </p:nvSpPr>
        <p:spPr bwMode="auto">
          <a:xfrm>
            <a:off x="4227513" y="2963863"/>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72"/>
          <p:cNvSpPr>
            <a:spLocks noChangeShapeType="1"/>
          </p:cNvSpPr>
          <p:nvPr/>
        </p:nvSpPr>
        <p:spPr bwMode="auto">
          <a:xfrm>
            <a:off x="4227513" y="1049338"/>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73"/>
          <p:cNvSpPr>
            <a:spLocks noChangeShapeType="1"/>
          </p:cNvSpPr>
          <p:nvPr/>
        </p:nvSpPr>
        <p:spPr bwMode="auto">
          <a:xfrm flipV="1">
            <a:off x="6745288" y="2157413"/>
            <a:ext cx="0" cy="80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74"/>
          <p:cNvSpPr>
            <a:spLocks noChangeShapeType="1"/>
          </p:cNvSpPr>
          <p:nvPr/>
        </p:nvSpPr>
        <p:spPr bwMode="auto">
          <a:xfrm flipV="1">
            <a:off x="6745288" y="1049338"/>
            <a:ext cx="0" cy="80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75"/>
          <p:cNvSpPr>
            <a:spLocks noChangeShapeType="1"/>
          </p:cNvSpPr>
          <p:nvPr/>
        </p:nvSpPr>
        <p:spPr bwMode="auto">
          <a:xfrm flipV="1">
            <a:off x="7123113" y="1049338"/>
            <a:ext cx="0" cy="1914525"/>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76"/>
          <p:cNvSpPr>
            <a:spLocks noChangeShapeType="1"/>
          </p:cNvSpPr>
          <p:nvPr/>
        </p:nvSpPr>
        <p:spPr bwMode="auto">
          <a:xfrm flipV="1">
            <a:off x="7878763" y="1049338"/>
            <a:ext cx="0" cy="1914525"/>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77"/>
          <p:cNvSpPr>
            <a:spLocks noChangeShapeType="1"/>
          </p:cNvSpPr>
          <p:nvPr/>
        </p:nvSpPr>
        <p:spPr bwMode="auto">
          <a:xfrm>
            <a:off x="4227513" y="1855788"/>
            <a:ext cx="2943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78"/>
          <p:cNvSpPr>
            <a:spLocks noChangeShapeType="1"/>
          </p:cNvSpPr>
          <p:nvPr/>
        </p:nvSpPr>
        <p:spPr bwMode="auto">
          <a:xfrm>
            <a:off x="4227513" y="2157413"/>
            <a:ext cx="2943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79"/>
          <p:cNvSpPr>
            <a:spLocks noChangeShapeType="1"/>
          </p:cNvSpPr>
          <p:nvPr/>
        </p:nvSpPr>
        <p:spPr bwMode="auto">
          <a:xfrm>
            <a:off x="4227513" y="1350963"/>
            <a:ext cx="40274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80"/>
          <p:cNvSpPr>
            <a:spLocks noChangeShapeType="1"/>
          </p:cNvSpPr>
          <p:nvPr/>
        </p:nvSpPr>
        <p:spPr bwMode="auto">
          <a:xfrm>
            <a:off x="4227513" y="2662238"/>
            <a:ext cx="40274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181"/>
          <p:cNvSpPr>
            <a:spLocks noChangeShapeType="1"/>
          </p:cNvSpPr>
          <p:nvPr/>
        </p:nvSpPr>
        <p:spPr bwMode="auto">
          <a:xfrm flipH="1">
            <a:off x="1509713" y="4149725"/>
            <a:ext cx="191293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182"/>
          <p:cNvSpPr>
            <a:spLocks noChangeShapeType="1"/>
          </p:cNvSpPr>
          <p:nvPr/>
        </p:nvSpPr>
        <p:spPr bwMode="auto">
          <a:xfrm flipH="1">
            <a:off x="1509713" y="4905375"/>
            <a:ext cx="191293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183"/>
          <p:cNvSpPr>
            <a:spLocks noChangeShapeType="1"/>
          </p:cNvSpPr>
          <p:nvPr/>
        </p:nvSpPr>
        <p:spPr bwMode="auto">
          <a:xfrm>
            <a:off x="3121025" y="5635625"/>
            <a:ext cx="52863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185"/>
          <p:cNvSpPr>
            <a:spLocks noChangeShapeType="1"/>
          </p:cNvSpPr>
          <p:nvPr/>
        </p:nvSpPr>
        <p:spPr bwMode="auto">
          <a:xfrm>
            <a:off x="4227513" y="5635625"/>
            <a:ext cx="402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8" name="Picture 1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963" y="304800"/>
            <a:ext cx="3505235" cy="2981390"/>
          </a:xfrm>
          <a:prstGeom prst="rect">
            <a:avLst/>
          </a:prstGeom>
        </p:spPr>
      </p:pic>
      <p:cxnSp>
        <p:nvCxnSpPr>
          <p:cNvPr id="190" name="Straight Connector 189"/>
          <p:cNvCxnSpPr/>
          <p:nvPr/>
        </p:nvCxnSpPr>
        <p:spPr>
          <a:xfrm>
            <a:off x="4038600" y="2031093"/>
            <a:ext cx="4614863" cy="907"/>
          </a:xfrm>
          <a:prstGeom prst="line">
            <a:avLst/>
          </a:prstGeom>
          <a:ln>
            <a:solidFill>
              <a:srgbClr val="0070C0"/>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flipV="1">
            <a:off x="8407400" y="2031093"/>
            <a:ext cx="1" cy="49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V="1">
            <a:off x="4134983" y="2010343"/>
            <a:ext cx="1" cy="49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85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wipe(left)">
                                      <p:cBhvr>
                                        <p:cTn id="14" dur="1000"/>
                                        <p:tgtEl>
                                          <p:spTgt spid="10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wipe(up)">
                                      <p:cBhvr>
                                        <p:cTn id="18" dur="1000"/>
                                        <p:tgtEl>
                                          <p:spTgt spid="99"/>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10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left)">
                                      <p:cBhvr>
                                        <p:cTn id="27" dur="1000"/>
                                        <p:tgtEl>
                                          <p:spTgt spid="104"/>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wipe(left)">
                                      <p:cBhvr>
                                        <p:cTn id="31" dur="1000"/>
                                        <p:tgtEl>
                                          <p:spTgt spid="10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up)">
                                      <p:cBhvr>
                                        <p:cTn id="35" dur="1000"/>
                                        <p:tgtEl>
                                          <p:spTgt spid="101"/>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wipe(up)">
                                      <p:cBhvr>
                                        <p:cTn id="39" dur="10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wipe(left)">
                                      <p:cBhvr>
                                        <p:cTn id="44" dur="1000"/>
                                        <p:tgtEl>
                                          <p:spTgt spid="10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wipe(down)">
                                      <p:cBhvr>
                                        <p:cTn id="49" dur="1000"/>
                                        <p:tgtEl>
                                          <p:spTgt spid="10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wipe(left)">
                                      <p:cBhvr>
                                        <p:cTn id="54" dur="1000"/>
                                        <p:tgtEl>
                                          <p:spTgt spid="10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wipe(left)">
                                      <p:cBhvr>
                                        <p:cTn id="59" dur="1000"/>
                                        <p:tgtEl>
                                          <p:spTgt spid="10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114"/>
                                        </p:tgtEl>
                                        <p:attrNameLst>
                                          <p:attrName>style.visibility</p:attrName>
                                        </p:attrNameLst>
                                      </p:cBhvr>
                                      <p:to>
                                        <p:strVal val="visible"/>
                                      </p:to>
                                    </p:set>
                                    <p:animEffect transition="in" filter="wipe(up)">
                                      <p:cBhvr>
                                        <p:cTn id="64" dur="1000"/>
                                        <p:tgtEl>
                                          <p:spTgt spid="114"/>
                                        </p:tgtEl>
                                      </p:cBhvr>
                                    </p:animEffect>
                                  </p:childTnLst>
                                </p:cTn>
                              </p:par>
                            </p:childTnLst>
                          </p:cTn>
                        </p:par>
                        <p:par>
                          <p:cTn id="65" fill="hold">
                            <p:stCondLst>
                              <p:cond delay="1000"/>
                            </p:stCondLst>
                            <p:childTnLst>
                              <p:par>
                                <p:cTn id="66" presetID="22" presetClass="entr" presetSubtype="8" fill="hold" grpId="0" nodeType="after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wipe(left)">
                                      <p:cBhvr>
                                        <p:cTn id="68" dur="1000"/>
                                        <p:tgtEl>
                                          <p:spTgt spid="1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wipe(left)">
                                      <p:cBhvr>
                                        <p:cTn id="73" dur="500"/>
                                        <p:tgtEl>
                                          <p:spTgt spid="11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18"/>
                                        </p:tgtEl>
                                        <p:attrNameLst>
                                          <p:attrName>style.visibility</p:attrName>
                                        </p:attrNameLst>
                                      </p:cBhvr>
                                      <p:to>
                                        <p:strVal val="visible"/>
                                      </p:to>
                                    </p:set>
                                    <p:animEffect transition="in" filter="wipe(up)">
                                      <p:cBhvr>
                                        <p:cTn id="78" dur="1000"/>
                                        <p:tgtEl>
                                          <p:spTgt spid="118"/>
                                        </p:tgtEl>
                                      </p:cBhvr>
                                    </p:animEffect>
                                  </p:childTnLst>
                                </p:cTn>
                              </p:par>
                            </p:childTnLst>
                          </p:cTn>
                        </p:par>
                        <p:par>
                          <p:cTn id="79" fill="hold">
                            <p:stCondLst>
                              <p:cond delay="1000"/>
                            </p:stCondLst>
                            <p:childTnLst>
                              <p:par>
                                <p:cTn id="80" presetID="22" presetClass="entr" presetSubtype="2" fill="hold" grpId="0" nodeType="after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wipe(right)">
                                      <p:cBhvr>
                                        <p:cTn id="82" dur="1000"/>
                                        <p:tgtEl>
                                          <p:spTgt spid="110"/>
                                        </p:tgtEl>
                                      </p:cBhvr>
                                    </p:animEffect>
                                  </p:childTnLst>
                                </p:cTn>
                              </p:par>
                            </p:childTnLst>
                          </p:cTn>
                        </p:par>
                        <p:par>
                          <p:cTn id="83" fill="hold">
                            <p:stCondLst>
                              <p:cond delay="2000"/>
                            </p:stCondLst>
                            <p:childTnLst>
                              <p:par>
                                <p:cTn id="84" presetID="22" presetClass="entr" presetSubtype="1" fill="hold" grpId="0" nodeType="afterEffect">
                                  <p:stCondLst>
                                    <p:cond delay="0"/>
                                  </p:stCondLst>
                                  <p:childTnLst>
                                    <p:set>
                                      <p:cBhvr>
                                        <p:cTn id="85" dur="1" fill="hold">
                                          <p:stCondLst>
                                            <p:cond delay="0"/>
                                          </p:stCondLst>
                                        </p:cTn>
                                        <p:tgtEl>
                                          <p:spTgt spid="121"/>
                                        </p:tgtEl>
                                        <p:attrNameLst>
                                          <p:attrName>style.visibility</p:attrName>
                                        </p:attrNameLst>
                                      </p:cBhvr>
                                      <p:to>
                                        <p:strVal val="visible"/>
                                      </p:to>
                                    </p:set>
                                    <p:animEffect transition="in" filter="wipe(up)">
                                      <p:cBhvr>
                                        <p:cTn id="86" dur="1000"/>
                                        <p:tgtEl>
                                          <p:spTgt spid="121"/>
                                        </p:tgtEl>
                                      </p:cBhvr>
                                    </p:animEffect>
                                  </p:childTnLst>
                                </p:cTn>
                              </p:par>
                            </p:childTnLst>
                          </p:cTn>
                        </p:par>
                        <p:par>
                          <p:cTn id="87" fill="hold">
                            <p:stCondLst>
                              <p:cond delay="3000"/>
                            </p:stCondLst>
                            <p:childTnLst>
                              <p:par>
                                <p:cTn id="88" presetID="22" presetClass="entr" presetSubtype="8" fill="hold" grpId="0" nodeType="afterEffect">
                                  <p:stCondLst>
                                    <p:cond delay="0"/>
                                  </p:stCondLst>
                                  <p:childTnLst>
                                    <p:set>
                                      <p:cBhvr>
                                        <p:cTn id="89" dur="1" fill="hold">
                                          <p:stCondLst>
                                            <p:cond delay="0"/>
                                          </p:stCondLst>
                                        </p:cTn>
                                        <p:tgtEl>
                                          <p:spTgt spid="120"/>
                                        </p:tgtEl>
                                        <p:attrNameLst>
                                          <p:attrName>style.visibility</p:attrName>
                                        </p:attrNameLst>
                                      </p:cBhvr>
                                      <p:to>
                                        <p:strVal val="visible"/>
                                      </p:to>
                                    </p:set>
                                    <p:animEffect transition="in" filter="wipe(left)">
                                      <p:cBhvr>
                                        <p:cTn id="90" dur="1000"/>
                                        <p:tgtEl>
                                          <p:spTgt spid="120"/>
                                        </p:tgtEl>
                                      </p:cBhvr>
                                    </p:animEffect>
                                  </p:childTnLst>
                                </p:cTn>
                              </p:par>
                            </p:childTnLst>
                          </p:cTn>
                        </p:par>
                        <p:par>
                          <p:cTn id="91" fill="hold">
                            <p:stCondLst>
                              <p:cond delay="4000"/>
                            </p:stCondLst>
                            <p:childTnLst>
                              <p:par>
                                <p:cTn id="92" presetID="22" presetClass="entr" presetSubtype="4" fill="hold" grpId="0" nodeType="afterEffect">
                                  <p:stCondLst>
                                    <p:cond delay="0"/>
                                  </p:stCondLst>
                                  <p:childTnLst>
                                    <p:set>
                                      <p:cBhvr>
                                        <p:cTn id="93" dur="1" fill="hold">
                                          <p:stCondLst>
                                            <p:cond delay="0"/>
                                          </p:stCondLst>
                                        </p:cTn>
                                        <p:tgtEl>
                                          <p:spTgt spid="111"/>
                                        </p:tgtEl>
                                        <p:attrNameLst>
                                          <p:attrName>style.visibility</p:attrName>
                                        </p:attrNameLst>
                                      </p:cBhvr>
                                      <p:to>
                                        <p:strVal val="visible"/>
                                      </p:to>
                                    </p:set>
                                    <p:animEffect transition="in" filter="wipe(down)">
                                      <p:cBhvr>
                                        <p:cTn id="94" dur="1000"/>
                                        <p:tgtEl>
                                          <p:spTgt spid="11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5"/>
                                        </p:tgtEl>
                                        <p:attrNameLst>
                                          <p:attrName>style.visibility</p:attrName>
                                        </p:attrNameLst>
                                      </p:cBhvr>
                                      <p:to>
                                        <p:strVal val="visible"/>
                                      </p:to>
                                    </p:set>
                                    <p:animEffect transition="in" filter="wipe(down)">
                                      <p:cBhvr>
                                        <p:cTn id="99" dur="1000"/>
                                        <p:tgtEl>
                                          <p:spTgt spid="11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16"/>
                                        </p:tgtEl>
                                        <p:attrNameLst>
                                          <p:attrName>style.visibility</p:attrName>
                                        </p:attrNameLst>
                                      </p:cBhvr>
                                      <p:to>
                                        <p:strVal val="visible"/>
                                      </p:to>
                                    </p:set>
                                    <p:animEffect transition="in" filter="wipe(down)">
                                      <p:cBhvr>
                                        <p:cTn id="104" dur="500"/>
                                        <p:tgtEl>
                                          <p:spTgt spid="11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wipe(down)">
                                      <p:cBhvr>
                                        <p:cTn id="109" dur="500"/>
                                        <p:tgtEl>
                                          <p:spTgt spid="11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153"/>
                                        </p:tgtEl>
                                        <p:attrNameLst>
                                          <p:attrName>style.visibility</p:attrName>
                                        </p:attrNameLst>
                                      </p:cBhvr>
                                      <p:to>
                                        <p:strVal val="visible"/>
                                      </p:to>
                                    </p:set>
                                    <p:animEffect transition="in" filter="wipe(down)">
                                      <p:cBhvr>
                                        <p:cTn id="114" dur="1000"/>
                                        <p:tgtEl>
                                          <p:spTgt spid="153"/>
                                        </p:tgtEl>
                                      </p:cBhvr>
                                    </p:animEffect>
                                  </p:childTnLst>
                                </p:cTn>
                              </p:par>
                            </p:childTnLst>
                          </p:cTn>
                        </p:par>
                      </p:childTnLst>
                    </p:cTn>
                  </p:par>
                  <p:par>
                    <p:cTn id="115" fill="hold">
                      <p:stCondLst>
                        <p:cond delay="indefinite"/>
                      </p:stCondLst>
                      <p:childTnLst>
                        <p:par>
                          <p:cTn id="116" fill="hold">
                            <p:stCondLst>
                              <p:cond delay="0"/>
                            </p:stCondLst>
                            <p:childTnLst>
                              <p:par>
                                <p:cTn id="117" presetID="21" presetClass="entr" presetSubtype="1" fill="hold" grpId="0" nodeType="clickEffect">
                                  <p:stCondLst>
                                    <p:cond delay="0"/>
                                  </p:stCondLst>
                                  <p:childTnLst>
                                    <p:set>
                                      <p:cBhvr>
                                        <p:cTn id="118" dur="1" fill="hold">
                                          <p:stCondLst>
                                            <p:cond delay="0"/>
                                          </p:stCondLst>
                                        </p:cTn>
                                        <p:tgtEl>
                                          <p:spTgt spid="119"/>
                                        </p:tgtEl>
                                        <p:attrNameLst>
                                          <p:attrName>style.visibility</p:attrName>
                                        </p:attrNameLst>
                                      </p:cBhvr>
                                      <p:to>
                                        <p:strVal val="visible"/>
                                      </p:to>
                                    </p:set>
                                    <p:animEffect transition="in" filter="wheel(1)">
                                      <p:cBhvr>
                                        <p:cTn id="119" dur="2000"/>
                                        <p:tgtEl>
                                          <p:spTgt spid="11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2" fill="hold" grpId="0" nodeType="click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wipe(right)">
                                      <p:cBhvr>
                                        <p:cTn id="124" dur="1000"/>
                                        <p:tgtEl>
                                          <p:spTgt spid="122"/>
                                        </p:tgtEl>
                                      </p:cBhvr>
                                    </p:animEffect>
                                  </p:childTnLst>
                                </p:cTn>
                              </p:par>
                            </p:childTnLst>
                          </p:cTn>
                        </p:par>
                        <p:par>
                          <p:cTn id="125" fill="hold">
                            <p:stCondLst>
                              <p:cond delay="1000"/>
                            </p:stCondLst>
                            <p:childTnLst>
                              <p:par>
                                <p:cTn id="126" presetID="22" presetClass="entr" presetSubtype="4" fill="hold" grpId="0" nodeType="afterEffect">
                                  <p:stCondLst>
                                    <p:cond delay="0"/>
                                  </p:stCondLst>
                                  <p:childTnLst>
                                    <p:set>
                                      <p:cBhvr>
                                        <p:cTn id="127" dur="1" fill="hold">
                                          <p:stCondLst>
                                            <p:cond delay="0"/>
                                          </p:stCondLst>
                                        </p:cTn>
                                        <p:tgtEl>
                                          <p:spTgt spid="123"/>
                                        </p:tgtEl>
                                        <p:attrNameLst>
                                          <p:attrName>style.visibility</p:attrName>
                                        </p:attrNameLst>
                                      </p:cBhvr>
                                      <p:to>
                                        <p:strVal val="visible"/>
                                      </p:to>
                                    </p:set>
                                    <p:animEffect transition="in" filter="wipe(down)">
                                      <p:cBhvr>
                                        <p:cTn id="128" dur="1000"/>
                                        <p:tgtEl>
                                          <p:spTgt spid="12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2" fill="hold" grpId="0" nodeType="click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wipe(right)">
                                      <p:cBhvr>
                                        <p:cTn id="133" dur="1000"/>
                                        <p:tgtEl>
                                          <p:spTgt spid="125"/>
                                        </p:tgtEl>
                                      </p:cBhvr>
                                    </p:animEffect>
                                  </p:childTnLst>
                                </p:cTn>
                              </p:par>
                            </p:childTnLst>
                          </p:cTn>
                        </p:par>
                        <p:par>
                          <p:cTn id="134" fill="hold">
                            <p:stCondLst>
                              <p:cond delay="1000"/>
                            </p:stCondLst>
                            <p:childTnLst>
                              <p:par>
                                <p:cTn id="135" presetID="22" presetClass="entr" presetSubtype="2" fill="hold" grpId="0" nodeType="afterEffect">
                                  <p:stCondLst>
                                    <p:cond delay="0"/>
                                  </p:stCondLst>
                                  <p:childTnLst>
                                    <p:set>
                                      <p:cBhvr>
                                        <p:cTn id="136" dur="1" fill="hold">
                                          <p:stCondLst>
                                            <p:cond delay="0"/>
                                          </p:stCondLst>
                                        </p:cTn>
                                        <p:tgtEl>
                                          <p:spTgt spid="124"/>
                                        </p:tgtEl>
                                        <p:attrNameLst>
                                          <p:attrName>style.visibility</p:attrName>
                                        </p:attrNameLst>
                                      </p:cBhvr>
                                      <p:to>
                                        <p:strVal val="visible"/>
                                      </p:to>
                                    </p:set>
                                    <p:animEffect transition="in" filter="wipe(right)">
                                      <p:cBhvr>
                                        <p:cTn id="137" dur="1000"/>
                                        <p:tgtEl>
                                          <p:spTgt spid="124"/>
                                        </p:tgtEl>
                                      </p:cBhvr>
                                    </p:animEffect>
                                  </p:childTnLst>
                                </p:cTn>
                              </p:par>
                            </p:childTnLst>
                          </p:cTn>
                        </p:par>
                        <p:par>
                          <p:cTn id="138" fill="hold">
                            <p:stCondLst>
                              <p:cond delay="2000"/>
                            </p:stCondLst>
                            <p:childTnLst>
                              <p:par>
                                <p:cTn id="139" presetID="22" presetClass="entr" presetSubtype="2" fill="hold" grpId="0" nodeType="afterEffect">
                                  <p:stCondLst>
                                    <p:cond delay="0"/>
                                  </p:stCondLst>
                                  <p:childTnLst>
                                    <p:set>
                                      <p:cBhvr>
                                        <p:cTn id="140" dur="1" fill="hold">
                                          <p:stCondLst>
                                            <p:cond delay="0"/>
                                          </p:stCondLst>
                                        </p:cTn>
                                        <p:tgtEl>
                                          <p:spTgt spid="140"/>
                                        </p:tgtEl>
                                        <p:attrNameLst>
                                          <p:attrName>style.visibility</p:attrName>
                                        </p:attrNameLst>
                                      </p:cBhvr>
                                      <p:to>
                                        <p:strVal val="visible"/>
                                      </p:to>
                                    </p:set>
                                    <p:animEffect transition="in" filter="wipe(right)">
                                      <p:cBhvr>
                                        <p:cTn id="141" dur="1000"/>
                                        <p:tgtEl>
                                          <p:spTgt spid="140"/>
                                        </p:tgtEl>
                                      </p:cBhvr>
                                    </p:animEffect>
                                  </p:childTnLst>
                                </p:cTn>
                              </p:par>
                            </p:childTnLst>
                          </p:cTn>
                        </p:par>
                        <p:par>
                          <p:cTn id="142" fill="hold">
                            <p:stCondLst>
                              <p:cond delay="3000"/>
                            </p:stCondLst>
                            <p:childTnLst>
                              <p:par>
                                <p:cTn id="143" presetID="22" presetClass="entr" presetSubtype="2" fill="hold" grpId="0" nodeType="afterEffect">
                                  <p:stCondLst>
                                    <p:cond delay="0"/>
                                  </p:stCondLst>
                                  <p:childTnLst>
                                    <p:set>
                                      <p:cBhvr>
                                        <p:cTn id="144" dur="1" fill="hold">
                                          <p:stCondLst>
                                            <p:cond delay="0"/>
                                          </p:stCondLst>
                                        </p:cTn>
                                        <p:tgtEl>
                                          <p:spTgt spid="139"/>
                                        </p:tgtEl>
                                        <p:attrNameLst>
                                          <p:attrName>style.visibility</p:attrName>
                                        </p:attrNameLst>
                                      </p:cBhvr>
                                      <p:to>
                                        <p:strVal val="visible"/>
                                      </p:to>
                                    </p:set>
                                    <p:animEffect transition="in" filter="wipe(right)">
                                      <p:cBhvr>
                                        <p:cTn id="145" dur="1000"/>
                                        <p:tgtEl>
                                          <p:spTgt spid="139"/>
                                        </p:tgtEl>
                                      </p:cBhvr>
                                    </p:animEffect>
                                  </p:childTnLst>
                                </p:cTn>
                              </p:par>
                            </p:childTnLst>
                          </p:cTn>
                        </p:par>
                        <p:par>
                          <p:cTn id="146" fill="hold">
                            <p:stCondLst>
                              <p:cond delay="4000"/>
                            </p:stCondLst>
                            <p:childTnLst>
                              <p:par>
                                <p:cTn id="147" presetID="22" presetClass="entr" presetSubtype="2" fill="hold" grpId="0" nodeType="afterEffect">
                                  <p:stCondLst>
                                    <p:cond delay="0"/>
                                  </p:stCondLst>
                                  <p:childTnLst>
                                    <p:set>
                                      <p:cBhvr>
                                        <p:cTn id="148" dur="1" fill="hold">
                                          <p:stCondLst>
                                            <p:cond delay="0"/>
                                          </p:stCondLst>
                                        </p:cTn>
                                        <p:tgtEl>
                                          <p:spTgt spid="138"/>
                                        </p:tgtEl>
                                        <p:attrNameLst>
                                          <p:attrName>style.visibility</p:attrName>
                                        </p:attrNameLst>
                                      </p:cBhvr>
                                      <p:to>
                                        <p:strVal val="visible"/>
                                      </p:to>
                                    </p:set>
                                    <p:animEffect transition="in" filter="wipe(right)">
                                      <p:cBhvr>
                                        <p:cTn id="149" dur="1000"/>
                                        <p:tgtEl>
                                          <p:spTgt spid="138"/>
                                        </p:tgtEl>
                                      </p:cBhvr>
                                    </p:animEffect>
                                  </p:childTnLst>
                                </p:cTn>
                              </p:par>
                            </p:childTnLst>
                          </p:cTn>
                        </p:par>
                        <p:par>
                          <p:cTn id="150" fill="hold">
                            <p:stCondLst>
                              <p:cond delay="5000"/>
                            </p:stCondLst>
                            <p:childTnLst>
                              <p:par>
                                <p:cTn id="151" presetID="22" presetClass="entr" presetSubtype="2" fill="hold" grpId="0" nodeType="afterEffect">
                                  <p:stCondLst>
                                    <p:cond delay="0"/>
                                  </p:stCondLst>
                                  <p:childTnLst>
                                    <p:set>
                                      <p:cBhvr>
                                        <p:cTn id="152" dur="1" fill="hold">
                                          <p:stCondLst>
                                            <p:cond delay="0"/>
                                          </p:stCondLst>
                                        </p:cTn>
                                        <p:tgtEl>
                                          <p:spTgt spid="137"/>
                                        </p:tgtEl>
                                        <p:attrNameLst>
                                          <p:attrName>style.visibility</p:attrName>
                                        </p:attrNameLst>
                                      </p:cBhvr>
                                      <p:to>
                                        <p:strVal val="visible"/>
                                      </p:to>
                                    </p:set>
                                    <p:animEffect transition="in" filter="wipe(right)">
                                      <p:cBhvr>
                                        <p:cTn id="153" dur="1000"/>
                                        <p:tgtEl>
                                          <p:spTgt spid="137"/>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134"/>
                                        </p:tgtEl>
                                        <p:attrNameLst>
                                          <p:attrName>style.visibility</p:attrName>
                                        </p:attrNameLst>
                                      </p:cBhvr>
                                      <p:to>
                                        <p:strVal val="visible"/>
                                      </p:to>
                                    </p:set>
                                    <p:animEffect transition="in" filter="wipe(right)">
                                      <p:cBhvr>
                                        <p:cTn id="158" dur="1000"/>
                                        <p:tgtEl>
                                          <p:spTgt spid="134"/>
                                        </p:tgtEl>
                                      </p:cBhvr>
                                    </p:animEffect>
                                  </p:childTnLst>
                                </p:cTn>
                              </p:par>
                            </p:childTnLst>
                          </p:cTn>
                        </p:par>
                        <p:par>
                          <p:cTn id="159" fill="hold">
                            <p:stCondLst>
                              <p:cond delay="1000"/>
                            </p:stCondLst>
                            <p:childTnLst>
                              <p:par>
                                <p:cTn id="160" presetID="22" presetClass="entr" presetSubtype="4" fill="hold" grpId="0" nodeType="afterEffect">
                                  <p:stCondLst>
                                    <p:cond delay="0"/>
                                  </p:stCondLst>
                                  <p:childTnLst>
                                    <p:set>
                                      <p:cBhvr>
                                        <p:cTn id="161" dur="1" fill="hold">
                                          <p:stCondLst>
                                            <p:cond delay="0"/>
                                          </p:stCondLst>
                                        </p:cTn>
                                        <p:tgtEl>
                                          <p:spTgt spid="126"/>
                                        </p:tgtEl>
                                        <p:attrNameLst>
                                          <p:attrName>style.visibility</p:attrName>
                                        </p:attrNameLst>
                                      </p:cBhvr>
                                      <p:to>
                                        <p:strVal val="visible"/>
                                      </p:to>
                                    </p:set>
                                    <p:animEffect transition="in" filter="wipe(down)">
                                      <p:cBhvr>
                                        <p:cTn id="162" dur="1000"/>
                                        <p:tgtEl>
                                          <p:spTgt spid="126"/>
                                        </p:tgtEl>
                                      </p:cBhvr>
                                    </p:animEffect>
                                  </p:childTnLst>
                                </p:cTn>
                              </p:par>
                            </p:childTnLst>
                          </p:cTn>
                        </p:par>
                        <p:par>
                          <p:cTn id="163" fill="hold">
                            <p:stCondLst>
                              <p:cond delay="2000"/>
                            </p:stCondLst>
                            <p:childTnLst>
                              <p:par>
                                <p:cTn id="164" presetID="22" presetClass="entr" presetSubtype="8" fill="hold" grpId="0" nodeType="afterEffect">
                                  <p:stCondLst>
                                    <p:cond delay="0"/>
                                  </p:stCondLst>
                                  <p:childTnLst>
                                    <p:set>
                                      <p:cBhvr>
                                        <p:cTn id="165" dur="1" fill="hold">
                                          <p:stCondLst>
                                            <p:cond delay="0"/>
                                          </p:stCondLst>
                                        </p:cTn>
                                        <p:tgtEl>
                                          <p:spTgt spid="127"/>
                                        </p:tgtEl>
                                        <p:attrNameLst>
                                          <p:attrName>style.visibility</p:attrName>
                                        </p:attrNameLst>
                                      </p:cBhvr>
                                      <p:to>
                                        <p:strVal val="visible"/>
                                      </p:to>
                                    </p:set>
                                    <p:animEffect transition="in" filter="wipe(left)">
                                      <p:cBhvr>
                                        <p:cTn id="166" dur="1000"/>
                                        <p:tgtEl>
                                          <p:spTgt spid="127"/>
                                        </p:tgtEl>
                                      </p:cBhvr>
                                    </p:animEffect>
                                  </p:childTnLst>
                                </p:cTn>
                              </p:par>
                            </p:childTnLst>
                          </p:cTn>
                        </p:par>
                        <p:par>
                          <p:cTn id="167" fill="hold">
                            <p:stCondLst>
                              <p:cond delay="3000"/>
                            </p:stCondLst>
                            <p:childTnLst>
                              <p:par>
                                <p:cTn id="168" presetID="22" presetClass="entr" presetSubtype="4" fill="hold" grpId="0" nodeType="afterEffect">
                                  <p:stCondLst>
                                    <p:cond delay="0"/>
                                  </p:stCondLst>
                                  <p:childTnLst>
                                    <p:set>
                                      <p:cBhvr>
                                        <p:cTn id="169" dur="1" fill="hold">
                                          <p:stCondLst>
                                            <p:cond delay="0"/>
                                          </p:stCondLst>
                                        </p:cTn>
                                        <p:tgtEl>
                                          <p:spTgt spid="128"/>
                                        </p:tgtEl>
                                        <p:attrNameLst>
                                          <p:attrName>style.visibility</p:attrName>
                                        </p:attrNameLst>
                                      </p:cBhvr>
                                      <p:to>
                                        <p:strVal val="visible"/>
                                      </p:to>
                                    </p:set>
                                    <p:animEffect transition="in" filter="wipe(down)">
                                      <p:cBhvr>
                                        <p:cTn id="170" dur="1000"/>
                                        <p:tgtEl>
                                          <p:spTgt spid="128"/>
                                        </p:tgtEl>
                                      </p:cBhvr>
                                    </p:animEffect>
                                  </p:childTnLst>
                                </p:cTn>
                              </p:par>
                            </p:childTnLst>
                          </p:cTn>
                        </p:par>
                        <p:par>
                          <p:cTn id="171" fill="hold">
                            <p:stCondLst>
                              <p:cond delay="4000"/>
                            </p:stCondLst>
                            <p:childTnLst>
                              <p:par>
                                <p:cTn id="172" presetID="22" presetClass="entr" presetSubtype="4" fill="hold" grpId="0" nodeType="afterEffect">
                                  <p:stCondLst>
                                    <p:cond delay="0"/>
                                  </p:stCondLst>
                                  <p:childTnLst>
                                    <p:set>
                                      <p:cBhvr>
                                        <p:cTn id="173" dur="1" fill="hold">
                                          <p:stCondLst>
                                            <p:cond delay="0"/>
                                          </p:stCondLst>
                                        </p:cTn>
                                        <p:tgtEl>
                                          <p:spTgt spid="141"/>
                                        </p:tgtEl>
                                        <p:attrNameLst>
                                          <p:attrName>style.visibility</p:attrName>
                                        </p:attrNameLst>
                                      </p:cBhvr>
                                      <p:to>
                                        <p:strVal val="visible"/>
                                      </p:to>
                                    </p:set>
                                    <p:animEffect transition="in" filter="wipe(down)">
                                      <p:cBhvr>
                                        <p:cTn id="174" dur="1000"/>
                                        <p:tgtEl>
                                          <p:spTgt spid="141"/>
                                        </p:tgtEl>
                                      </p:cBhvr>
                                    </p:animEffect>
                                  </p:childTnLst>
                                </p:cTn>
                              </p:par>
                            </p:childTnLst>
                          </p:cTn>
                        </p:par>
                        <p:par>
                          <p:cTn id="175" fill="hold">
                            <p:stCondLst>
                              <p:cond delay="5000"/>
                            </p:stCondLst>
                            <p:childTnLst>
                              <p:par>
                                <p:cTn id="176" presetID="22" presetClass="entr" presetSubtype="8" fill="hold" grpId="0" nodeType="afterEffect">
                                  <p:stCondLst>
                                    <p:cond delay="0"/>
                                  </p:stCondLst>
                                  <p:childTnLst>
                                    <p:set>
                                      <p:cBhvr>
                                        <p:cTn id="177" dur="1" fill="hold">
                                          <p:stCondLst>
                                            <p:cond delay="0"/>
                                          </p:stCondLst>
                                        </p:cTn>
                                        <p:tgtEl>
                                          <p:spTgt spid="164"/>
                                        </p:tgtEl>
                                        <p:attrNameLst>
                                          <p:attrName>style.visibility</p:attrName>
                                        </p:attrNameLst>
                                      </p:cBhvr>
                                      <p:to>
                                        <p:strVal val="visible"/>
                                      </p:to>
                                    </p:set>
                                    <p:animEffect transition="in" filter="wipe(left)">
                                      <p:cBhvr>
                                        <p:cTn id="178" dur="1000"/>
                                        <p:tgtEl>
                                          <p:spTgt spid="164"/>
                                        </p:tgtEl>
                                      </p:cBhvr>
                                    </p:animEffect>
                                  </p:childTnLst>
                                </p:cTn>
                              </p:par>
                            </p:childTnLst>
                          </p:cTn>
                        </p:par>
                        <p:par>
                          <p:cTn id="179" fill="hold">
                            <p:stCondLst>
                              <p:cond delay="6000"/>
                            </p:stCondLst>
                            <p:childTnLst>
                              <p:par>
                                <p:cTn id="180" presetID="22" presetClass="entr" presetSubtype="1" fill="hold" grpId="0" nodeType="afterEffect">
                                  <p:stCondLst>
                                    <p:cond delay="0"/>
                                  </p:stCondLst>
                                  <p:childTnLst>
                                    <p:set>
                                      <p:cBhvr>
                                        <p:cTn id="181" dur="1" fill="hold">
                                          <p:stCondLst>
                                            <p:cond delay="0"/>
                                          </p:stCondLst>
                                        </p:cTn>
                                        <p:tgtEl>
                                          <p:spTgt spid="142"/>
                                        </p:tgtEl>
                                        <p:attrNameLst>
                                          <p:attrName>style.visibility</p:attrName>
                                        </p:attrNameLst>
                                      </p:cBhvr>
                                      <p:to>
                                        <p:strVal val="visible"/>
                                      </p:to>
                                    </p:set>
                                    <p:animEffect transition="in" filter="wipe(up)">
                                      <p:cBhvr>
                                        <p:cTn id="182" dur="1000"/>
                                        <p:tgtEl>
                                          <p:spTgt spid="142"/>
                                        </p:tgtEl>
                                      </p:cBhvr>
                                    </p:animEffect>
                                  </p:childTnLst>
                                </p:cTn>
                              </p:par>
                            </p:childTnLst>
                          </p:cTn>
                        </p:par>
                        <p:par>
                          <p:cTn id="183" fill="hold">
                            <p:stCondLst>
                              <p:cond delay="7000"/>
                            </p:stCondLst>
                            <p:childTnLst>
                              <p:par>
                                <p:cTn id="184" presetID="22" presetClass="entr" presetSubtype="1" fill="hold" grpId="0" nodeType="afterEffect">
                                  <p:stCondLst>
                                    <p:cond delay="0"/>
                                  </p:stCondLst>
                                  <p:childTnLst>
                                    <p:set>
                                      <p:cBhvr>
                                        <p:cTn id="185" dur="1" fill="hold">
                                          <p:stCondLst>
                                            <p:cond delay="0"/>
                                          </p:stCondLst>
                                        </p:cTn>
                                        <p:tgtEl>
                                          <p:spTgt spid="129"/>
                                        </p:tgtEl>
                                        <p:attrNameLst>
                                          <p:attrName>style.visibility</p:attrName>
                                        </p:attrNameLst>
                                      </p:cBhvr>
                                      <p:to>
                                        <p:strVal val="visible"/>
                                      </p:to>
                                    </p:set>
                                    <p:animEffect transition="in" filter="wipe(up)">
                                      <p:cBhvr>
                                        <p:cTn id="186" dur="1000"/>
                                        <p:tgtEl>
                                          <p:spTgt spid="129"/>
                                        </p:tgtEl>
                                      </p:cBhvr>
                                    </p:animEffect>
                                  </p:childTnLst>
                                </p:cTn>
                              </p:par>
                            </p:childTnLst>
                          </p:cTn>
                        </p:par>
                        <p:par>
                          <p:cTn id="187" fill="hold">
                            <p:stCondLst>
                              <p:cond delay="8000"/>
                            </p:stCondLst>
                            <p:childTnLst>
                              <p:par>
                                <p:cTn id="188" presetID="22" presetClass="entr" presetSubtype="8" fill="hold" grpId="0" nodeType="afterEffect">
                                  <p:stCondLst>
                                    <p:cond delay="0"/>
                                  </p:stCondLst>
                                  <p:childTnLst>
                                    <p:set>
                                      <p:cBhvr>
                                        <p:cTn id="189" dur="1" fill="hold">
                                          <p:stCondLst>
                                            <p:cond delay="0"/>
                                          </p:stCondLst>
                                        </p:cTn>
                                        <p:tgtEl>
                                          <p:spTgt spid="130"/>
                                        </p:tgtEl>
                                        <p:attrNameLst>
                                          <p:attrName>style.visibility</p:attrName>
                                        </p:attrNameLst>
                                      </p:cBhvr>
                                      <p:to>
                                        <p:strVal val="visible"/>
                                      </p:to>
                                    </p:set>
                                    <p:animEffect transition="in" filter="wipe(left)">
                                      <p:cBhvr>
                                        <p:cTn id="190" dur="1000"/>
                                        <p:tgtEl>
                                          <p:spTgt spid="130"/>
                                        </p:tgtEl>
                                      </p:cBhvr>
                                    </p:animEffect>
                                  </p:childTnLst>
                                </p:cTn>
                              </p:par>
                            </p:childTnLst>
                          </p:cTn>
                        </p:par>
                        <p:par>
                          <p:cTn id="191" fill="hold">
                            <p:stCondLst>
                              <p:cond delay="9000"/>
                            </p:stCondLst>
                            <p:childTnLst>
                              <p:par>
                                <p:cTn id="192" presetID="22" presetClass="entr" presetSubtype="1" fill="hold" grpId="0" nodeType="afterEffect">
                                  <p:stCondLst>
                                    <p:cond delay="0"/>
                                  </p:stCondLst>
                                  <p:childTnLst>
                                    <p:set>
                                      <p:cBhvr>
                                        <p:cTn id="193" dur="1" fill="hold">
                                          <p:stCondLst>
                                            <p:cond delay="0"/>
                                          </p:stCondLst>
                                        </p:cTn>
                                        <p:tgtEl>
                                          <p:spTgt spid="131"/>
                                        </p:tgtEl>
                                        <p:attrNameLst>
                                          <p:attrName>style.visibility</p:attrName>
                                        </p:attrNameLst>
                                      </p:cBhvr>
                                      <p:to>
                                        <p:strVal val="visible"/>
                                      </p:to>
                                    </p:set>
                                    <p:animEffect transition="in" filter="wipe(up)">
                                      <p:cBhvr>
                                        <p:cTn id="194" dur="1000"/>
                                        <p:tgtEl>
                                          <p:spTgt spid="131"/>
                                        </p:tgtEl>
                                      </p:cBhvr>
                                    </p:animEffect>
                                  </p:childTnLst>
                                </p:cTn>
                              </p:par>
                            </p:childTnLst>
                          </p:cTn>
                        </p:par>
                        <p:par>
                          <p:cTn id="195" fill="hold">
                            <p:stCondLst>
                              <p:cond delay="10000"/>
                            </p:stCondLst>
                            <p:childTnLst>
                              <p:par>
                                <p:cTn id="196" presetID="22" presetClass="entr" presetSubtype="2" fill="hold" grpId="0" nodeType="afterEffect">
                                  <p:stCondLst>
                                    <p:cond delay="0"/>
                                  </p:stCondLst>
                                  <p:childTnLst>
                                    <p:set>
                                      <p:cBhvr>
                                        <p:cTn id="197" dur="1" fill="hold">
                                          <p:stCondLst>
                                            <p:cond delay="0"/>
                                          </p:stCondLst>
                                        </p:cTn>
                                        <p:tgtEl>
                                          <p:spTgt spid="132"/>
                                        </p:tgtEl>
                                        <p:attrNameLst>
                                          <p:attrName>style.visibility</p:attrName>
                                        </p:attrNameLst>
                                      </p:cBhvr>
                                      <p:to>
                                        <p:strVal val="visible"/>
                                      </p:to>
                                    </p:set>
                                    <p:animEffect transition="in" filter="wipe(right)">
                                      <p:cBhvr>
                                        <p:cTn id="198" dur="1000"/>
                                        <p:tgtEl>
                                          <p:spTgt spid="132"/>
                                        </p:tgtEl>
                                      </p:cBhvr>
                                    </p:animEffect>
                                  </p:childTnLst>
                                </p:cTn>
                              </p:par>
                            </p:childTnLst>
                          </p:cTn>
                        </p:par>
                        <p:par>
                          <p:cTn id="199" fill="hold">
                            <p:stCondLst>
                              <p:cond delay="11000"/>
                            </p:stCondLst>
                            <p:childTnLst>
                              <p:par>
                                <p:cTn id="200" presetID="22" presetClass="entr" presetSubtype="4" fill="hold" grpId="0" nodeType="afterEffect">
                                  <p:stCondLst>
                                    <p:cond delay="0"/>
                                  </p:stCondLst>
                                  <p:childTnLst>
                                    <p:set>
                                      <p:cBhvr>
                                        <p:cTn id="201" dur="1" fill="hold">
                                          <p:stCondLst>
                                            <p:cond delay="0"/>
                                          </p:stCondLst>
                                        </p:cTn>
                                        <p:tgtEl>
                                          <p:spTgt spid="133"/>
                                        </p:tgtEl>
                                        <p:attrNameLst>
                                          <p:attrName>style.visibility</p:attrName>
                                        </p:attrNameLst>
                                      </p:cBhvr>
                                      <p:to>
                                        <p:strVal val="visible"/>
                                      </p:to>
                                    </p:set>
                                    <p:animEffect transition="in" filter="wipe(down)">
                                      <p:cBhvr>
                                        <p:cTn id="202" dur="1000"/>
                                        <p:tgtEl>
                                          <p:spTgt spid="133"/>
                                        </p:tgtEl>
                                      </p:cBhvr>
                                    </p:animEffect>
                                  </p:childTnLst>
                                </p:cTn>
                              </p:par>
                            </p:childTnLst>
                          </p:cTn>
                        </p:par>
                        <p:par>
                          <p:cTn id="203" fill="hold">
                            <p:stCondLst>
                              <p:cond delay="12000"/>
                            </p:stCondLst>
                            <p:childTnLst>
                              <p:par>
                                <p:cTn id="204" presetID="22" presetClass="entr" presetSubtype="2" fill="hold" grpId="0" nodeType="afterEffect">
                                  <p:stCondLst>
                                    <p:cond delay="0"/>
                                  </p:stCondLst>
                                  <p:childTnLst>
                                    <p:set>
                                      <p:cBhvr>
                                        <p:cTn id="205" dur="1" fill="hold">
                                          <p:stCondLst>
                                            <p:cond delay="0"/>
                                          </p:stCondLst>
                                        </p:cTn>
                                        <p:tgtEl>
                                          <p:spTgt spid="136"/>
                                        </p:tgtEl>
                                        <p:attrNameLst>
                                          <p:attrName>style.visibility</p:attrName>
                                        </p:attrNameLst>
                                      </p:cBhvr>
                                      <p:to>
                                        <p:strVal val="visible"/>
                                      </p:to>
                                    </p:set>
                                    <p:animEffect transition="in" filter="wipe(right)">
                                      <p:cBhvr>
                                        <p:cTn id="206" dur="1000"/>
                                        <p:tgtEl>
                                          <p:spTgt spid="136"/>
                                        </p:tgtEl>
                                      </p:cBhvr>
                                    </p:animEffect>
                                  </p:childTnLst>
                                </p:cTn>
                              </p:par>
                            </p:childTnLst>
                          </p:cTn>
                        </p:par>
                        <p:par>
                          <p:cTn id="207" fill="hold">
                            <p:stCondLst>
                              <p:cond delay="13000"/>
                            </p:stCondLst>
                            <p:childTnLst>
                              <p:par>
                                <p:cTn id="208" presetID="22" presetClass="entr" presetSubtype="1" fill="hold" grpId="0" nodeType="afterEffect">
                                  <p:stCondLst>
                                    <p:cond delay="0"/>
                                  </p:stCondLst>
                                  <p:childTnLst>
                                    <p:set>
                                      <p:cBhvr>
                                        <p:cTn id="209" dur="1" fill="hold">
                                          <p:stCondLst>
                                            <p:cond delay="0"/>
                                          </p:stCondLst>
                                        </p:cTn>
                                        <p:tgtEl>
                                          <p:spTgt spid="135"/>
                                        </p:tgtEl>
                                        <p:attrNameLst>
                                          <p:attrName>style.visibility</p:attrName>
                                        </p:attrNameLst>
                                      </p:cBhvr>
                                      <p:to>
                                        <p:strVal val="visible"/>
                                      </p:to>
                                    </p:set>
                                    <p:animEffect transition="in" filter="wipe(up)">
                                      <p:cBhvr>
                                        <p:cTn id="210" dur="1000"/>
                                        <p:tgtEl>
                                          <p:spTgt spid="135"/>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2" fill="hold" grpId="0" nodeType="clickEffect">
                                  <p:stCondLst>
                                    <p:cond delay="0"/>
                                  </p:stCondLst>
                                  <p:childTnLst>
                                    <p:set>
                                      <p:cBhvr>
                                        <p:cTn id="214" dur="1" fill="hold">
                                          <p:stCondLst>
                                            <p:cond delay="0"/>
                                          </p:stCondLst>
                                        </p:cTn>
                                        <p:tgtEl>
                                          <p:spTgt spid="145"/>
                                        </p:tgtEl>
                                        <p:attrNameLst>
                                          <p:attrName>style.visibility</p:attrName>
                                        </p:attrNameLst>
                                      </p:cBhvr>
                                      <p:to>
                                        <p:strVal val="visible"/>
                                      </p:to>
                                    </p:set>
                                    <p:animEffect transition="in" filter="wipe(right)">
                                      <p:cBhvr>
                                        <p:cTn id="215" dur="1000"/>
                                        <p:tgtEl>
                                          <p:spTgt spid="145"/>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4" fill="hold" grpId="0" nodeType="clickEffect">
                                  <p:stCondLst>
                                    <p:cond delay="0"/>
                                  </p:stCondLst>
                                  <p:childTnLst>
                                    <p:set>
                                      <p:cBhvr>
                                        <p:cTn id="219" dur="1" fill="hold">
                                          <p:stCondLst>
                                            <p:cond delay="0"/>
                                          </p:stCondLst>
                                        </p:cTn>
                                        <p:tgtEl>
                                          <p:spTgt spid="147"/>
                                        </p:tgtEl>
                                        <p:attrNameLst>
                                          <p:attrName>style.visibility</p:attrName>
                                        </p:attrNameLst>
                                      </p:cBhvr>
                                      <p:to>
                                        <p:strVal val="visible"/>
                                      </p:to>
                                    </p:set>
                                    <p:animEffect transition="in" filter="wipe(down)">
                                      <p:cBhvr>
                                        <p:cTn id="220" dur="1000"/>
                                        <p:tgtEl>
                                          <p:spTgt spid="147"/>
                                        </p:tgtEl>
                                      </p:cBhvr>
                                    </p:animEffect>
                                  </p:childTnLst>
                                </p:cTn>
                              </p:par>
                            </p:childTnLst>
                          </p:cTn>
                        </p:par>
                        <p:par>
                          <p:cTn id="221" fill="hold">
                            <p:stCondLst>
                              <p:cond delay="1000"/>
                            </p:stCondLst>
                            <p:childTnLst>
                              <p:par>
                                <p:cTn id="222" presetID="22" presetClass="entr" presetSubtype="4" fill="hold" grpId="0" nodeType="afterEffect">
                                  <p:stCondLst>
                                    <p:cond delay="0"/>
                                  </p:stCondLst>
                                  <p:childTnLst>
                                    <p:set>
                                      <p:cBhvr>
                                        <p:cTn id="223" dur="1" fill="hold">
                                          <p:stCondLst>
                                            <p:cond delay="0"/>
                                          </p:stCondLst>
                                        </p:cTn>
                                        <p:tgtEl>
                                          <p:spTgt spid="146"/>
                                        </p:tgtEl>
                                        <p:attrNameLst>
                                          <p:attrName>style.visibility</p:attrName>
                                        </p:attrNameLst>
                                      </p:cBhvr>
                                      <p:to>
                                        <p:strVal val="visible"/>
                                      </p:to>
                                    </p:set>
                                    <p:animEffect transition="in" filter="wipe(down)">
                                      <p:cBhvr>
                                        <p:cTn id="224" dur="1000"/>
                                        <p:tgtEl>
                                          <p:spTgt spid="146"/>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2" fill="hold" grpId="0" nodeType="clickEffect">
                                  <p:stCondLst>
                                    <p:cond delay="0"/>
                                  </p:stCondLst>
                                  <p:childTnLst>
                                    <p:set>
                                      <p:cBhvr>
                                        <p:cTn id="228" dur="1" fill="hold">
                                          <p:stCondLst>
                                            <p:cond delay="0"/>
                                          </p:stCondLst>
                                        </p:cTn>
                                        <p:tgtEl>
                                          <p:spTgt spid="183"/>
                                        </p:tgtEl>
                                        <p:attrNameLst>
                                          <p:attrName>style.visibility</p:attrName>
                                        </p:attrNameLst>
                                      </p:cBhvr>
                                      <p:to>
                                        <p:strVal val="visible"/>
                                      </p:to>
                                    </p:set>
                                    <p:animEffect transition="in" filter="wipe(right)">
                                      <p:cBhvr>
                                        <p:cTn id="229" dur="1000"/>
                                        <p:tgtEl>
                                          <p:spTgt spid="183"/>
                                        </p:tgtEl>
                                      </p:cBhvr>
                                    </p:animEffect>
                                  </p:childTnLst>
                                </p:cTn>
                              </p:par>
                            </p:childTnLst>
                          </p:cTn>
                        </p:par>
                        <p:par>
                          <p:cTn id="230" fill="hold">
                            <p:stCondLst>
                              <p:cond delay="1000"/>
                            </p:stCondLst>
                            <p:childTnLst>
                              <p:par>
                                <p:cTn id="231" presetID="22" presetClass="entr" presetSubtype="2" fill="hold" grpId="0" nodeType="afterEffect">
                                  <p:stCondLst>
                                    <p:cond delay="0"/>
                                  </p:stCondLst>
                                  <p:childTnLst>
                                    <p:set>
                                      <p:cBhvr>
                                        <p:cTn id="232" dur="1" fill="hold">
                                          <p:stCondLst>
                                            <p:cond delay="0"/>
                                          </p:stCondLst>
                                        </p:cTn>
                                        <p:tgtEl>
                                          <p:spTgt spid="184"/>
                                        </p:tgtEl>
                                        <p:attrNameLst>
                                          <p:attrName>style.visibility</p:attrName>
                                        </p:attrNameLst>
                                      </p:cBhvr>
                                      <p:to>
                                        <p:strVal val="visible"/>
                                      </p:to>
                                    </p:set>
                                    <p:animEffect transition="in" filter="wipe(right)">
                                      <p:cBhvr>
                                        <p:cTn id="233" dur="1000"/>
                                        <p:tgtEl>
                                          <p:spTgt spid="184"/>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grpId="0" nodeType="clickEffect">
                                  <p:stCondLst>
                                    <p:cond delay="0"/>
                                  </p:stCondLst>
                                  <p:childTnLst>
                                    <p:set>
                                      <p:cBhvr>
                                        <p:cTn id="237" dur="1" fill="hold">
                                          <p:stCondLst>
                                            <p:cond delay="0"/>
                                          </p:stCondLst>
                                        </p:cTn>
                                        <p:tgtEl>
                                          <p:spTgt spid="149"/>
                                        </p:tgtEl>
                                        <p:attrNameLst>
                                          <p:attrName>style.visibility</p:attrName>
                                        </p:attrNameLst>
                                      </p:cBhvr>
                                      <p:to>
                                        <p:strVal val="visible"/>
                                      </p:to>
                                    </p:set>
                                    <p:animEffect transition="in" filter="wipe(down)">
                                      <p:cBhvr>
                                        <p:cTn id="238" dur="1000"/>
                                        <p:tgtEl>
                                          <p:spTgt spid="149"/>
                                        </p:tgtEl>
                                      </p:cBhvr>
                                    </p:animEffect>
                                  </p:childTnLst>
                                </p:cTn>
                              </p:par>
                            </p:childTnLst>
                          </p:cTn>
                        </p:par>
                        <p:par>
                          <p:cTn id="239" fill="hold">
                            <p:stCondLst>
                              <p:cond delay="1000"/>
                            </p:stCondLst>
                            <p:childTnLst>
                              <p:par>
                                <p:cTn id="240" presetID="22" presetClass="entr" presetSubtype="8" fill="hold" grpId="0" nodeType="afterEffect">
                                  <p:stCondLst>
                                    <p:cond delay="0"/>
                                  </p:stCondLst>
                                  <p:childTnLst>
                                    <p:set>
                                      <p:cBhvr>
                                        <p:cTn id="241" dur="1" fill="hold">
                                          <p:stCondLst>
                                            <p:cond delay="0"/>
                                          </p:stCondLst>
                                        </p:cTn>
                                        <p:tgtEl>
                                          <p:spTgt spid="150"/>
                                        </p:tgtEl>
                                        <p:attrNameLst>
                                          <p:attrName>style.visibility</p:attrName>
                                        </p:attrNameLst>
                                      </p:cBhvr>
                                      <p:to>
                                        <p:strVal val="visible"/>
                                      </p:to>
                                    </p:set>
                                    <p:animEffect transition="in" filter="wipe(left)">
                                      <p:cBhvr>
                                        <p:cTn id="242" dur="1000"/>
                                        <p:tgtEl>
                                          <p:spTgt spid="150"/>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152"/>
                                        </p:tgtEl>
                                        <p:attrNameLst>
                                          <p:attrName>style.visibility</p:attrName>
                                        </p:attrNameLst>
                                      </p:cBhvr>
                                      <p:to>
                                        <p:strVal val="visible"/>
                                      </p:to>
                                    </p:set>
                                    <p:animEffect transition="in" filter="wipe(down)">
                                      <p:cBhvr>
                                        <p:cTn id="247" dur="1000"/>
                                        <p:tgtEl>
                                          <p:spTgt spid="152"/>
                                        </p:tgtEl>
                                      </p:cBhvr>
                                    </p:animEffect>
                                  </p:childTnLst>
                                </p:cTn>
                              </p:par>
                            </p:childTnLst>
                          </p:cTn>
                        </p:par>
                        <p:par>
                          <p:cTn id="248" fill="hold">
                            <p:stCondLst>
                              <p:cond delay="1000"/>
                            </p:stCondLst>
                            <p:childTnLst>
                              <p:par>
                                <p:cTn id="249" presetID="22" presetClass="entr" presetSubtype="4" fill="hold" grpId="0" nodeType="afterEffect">
                                  <p:stCondLst>
                                    <p:cond delay="0"/>
                                  </p:stCondLst>
                                  <p:childTnLst>
                                    <p:set>
                                      <p:cBhvr>
                                        <p:cTn id="250" dur="1" fill="hold">
                                          <p:stCondLst>
                                            <p:cond delay="0"/>
                                          </p:stCondLst>
                                        </p:cTn>
                                        <p:tgtEl>
                                          <p:spTgt spid="166"/>
                                        </p:tgtEl>
                                        <p:attrNameLst>
                                          <p:attrName>style.visibility</p:attrName>
                                        </p:attrNameLst>
                                      </p:cBhvr>
                                      <p:to>
                                        <p:strVal val="visible"/>
                                      </p:to>
                                    </p:set>
                                    <p:animEffect transition="in" filter="wipe(down)">
                                      <p:cBhvr>
                                        <p:cTn id="251" dur="1000"/>
                                        <p:tgtEl>
                                          <p:spTgt spid="166"/>
                                        </p:tgtEl>
                                      </p:cBhvr>
                                    </p:animEffect>
                                  </p:childTnLst>
                                </p:cTn>
                              </p:par>
                            </p:childTnLst>
                          </p:cTn>
                        </p:par>
                        <p:par>
                          <p:cTn id="252" fill="hold">
                            <p:stCondLst>
                              <p:cond delay="2000"/>
                            </p:stCondLst>
                            <p:childTnLst>
                              <p:par>
                                <p:cTn id="253" presetID="22" presetClass="entr" presetSubtype="4" fill="hold" grpId="0" nodeType="afterEffect">
                                  <p:stCondLst>
                                    <p:cond delay="0"/>
                                  </p:stCondLst>
                                  <p:childTnLst>
                                    <p:set>
                                      <p:cBhvr>
                                        <p:cTn id="254" dur="1" fill="hold">
                                          <p:stCondLst>
                                            <p:cond delay="0"/>
                                          </p:stCondLst>
                                        </p:cTn>
                                        <p:tgtEl>
                                          <p:spTgt spid="167"/>
                                        </p:tgtEl>
                                        <p:attrNameLst>
                                          <p:attrName>style.visibility</p:attrName>
                                        </p:attrNameLst>
                                      </p:cBhvr>
                                      <p:to>
                                        <p:strVal val="visible"/>
                                      </p:to>
                                    </p:set>
                                    <p:animEffect transition="in" filter="wipe(down)">
                                      <p:cBhvr>
                                        <p:cTn id="255" dur="1000"/>
                                        <p:tgtEl>
                                          <p:spTgt spid="167"/>
                                        </p:tgtEl>
                                      </p:cBhvr>
                                    </p:animEffect>
                                  </p:childTnLst>
                                </p:cTn>
                              </p:par>
                            </p:childTnLst>
                          </p:cTn>
                        </p:par>
                        <p:par>
                          <p:cTn id="256" fill="hold">
                            <p:stCondLst>
                              <p:cond delay="3000"/>
                            </p:stCondLst>
                            <p:childTnLst>
                              <p:par>
                                <p:cTn id="257" presetID="22" presetClass="entr" presetSubtype="4" fill="hold" grpId="0" nodeType="afterEffect">
                                  <p:stCondLst>
                                    <p:cond delay="0"/>
                                  </p:stCondLst>
                                  <p:childTnLst>
                                    <p:set>
                                      <p:cBhvr>
                                        <p:cTn id="258" dur="1" fill="hold">
                                          <p:stCondLst>
                                            <p:cond delay="0"/>
                                          </p:stCondLst>
                                        </p:cTn>
                                        <p:tgtEl>
                                          <p:spTgt spid="165"/>
                                        </p:tgtEl>
                                        <p:attrNameLst>
                                          <p:attrName>style.visibility</p:attrName>
                                        </p:attrNameLst>
                                      </p:cBhvr>
                                      <p:to>
                                        <p:strVal val="visible"/>
                                      </p:to>
                                    </p:set>
                                    <p:animEffect transition="in" filter="wipe(down)">
                                      <p:cBhvr>
                                        <p:cTn id="259" dur="1000"/>
                                        <p:tgtEl>
                                          <p:spTgt spid="165"/>
                                        </p:tgtEl>
                                      </p:cBhvr>
                                    </p:animEffect>
                                  </p:childTnLst>
                                </p:cTn>
                              </p:par>
                            </p:childTnLst>
                          </p:cTn>
                        </p:par>
                        <p:par>
                          <p:cTn id="260" fill="hold">
                            <p:stCondLst>
                              <p:cond delay="4000"/>
                            </p:stCondLst>
                            <p:childTnLst>
                              <p:par>
                                <p:cTn id="261" presetID="22" presetClass="entr" presetSubtype="4" fill="hold" grpId="0" nodeType="afterEffect">
                                  <p:stCondLst>
                                    <p:cond delay="0"/>
                                  </p:stCondLst>
                                  <p:childTnLst>
                                    <p:set>
                                      <p:cBhvr>
                                        <p:cTn id="262" dur="1" fill="hold">
                                          <p:stCondLst>
                                            <p:cond delay="0"/>
                                          </p:stCondLst>
                                        </p:cTn>
                                        <p:tgtEl>
                                          <p:spTgt spid="151"/>
                                        </p:tgtEl>
                                        <p:attrNameLst>
                                          <p:attrName>style.visibility</p:attrName>
                                        </p:attrNameLst>
                                      </p:cBhvr>
                                      <p:to>
                                        <p:strVal val="visible"/>
                                      </p:to>
                                    </p:set>
                                    <p:animEffect transition="in" filter="wipe(down)">
                                      <p:cBhvr>
                                        <p:cTn id="263" dur="1000"/>
                                        <p:tgtEl>
                                          <p:spTgt spid="151"/>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4" fill="hold" grpId="0" nodeType="click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wipe(down)">
                                      <p:cBhvr>
                                        <p:cTn id="268" dur="1000"/>
                                        <p:tgtEl>
                                          <p:spTgt spid="154"/>
                                        </p:tgtEl>
                                      </p:cBhvr>
                                    </p:animEffect>
                                  </p:childTnLst>
                                </p:cTn>
                              </p:par>
                            </p:childTnLst>
                          </p:cTn>
                        </p:par>
                        <p:par>
                          <p:cTn id="269" fill="hold">
                            <p:stCondLst>
                              <p:cond delay="1000"/>
                            </p:stCondLst>
                            <p:childTnLst>
                              <p:par>
                                <p:cTn id="270" presetID="22" presetClass="entr" presetSubtype="8" fill="hold" grpId="0" nodeType="afterEffect">
                                  <p:stCondLst>
                                    <p:cond delay="0"/>
                                  </p:stCondLst>
                                  <p:childTnLst>
                                    <p:set>
                                      <p:cBhvr>
                                        <p:cTn id="271" dur="1" fill="hold">
                                          <p:stCondLst>
                                            <p:cond delay="0"/>
                                          </p:stCondLst>
                                        </p:cTn>
                                        <p:tgtEl>
                                          <p:spTgt spid="155"/>
                                        </p:tgtEl>
                                        <p:attrNameLst>
                                          <p:attrName>style.visibility</p:attrName>
                                        </p:attrNameLst>
                                      </p:cBhvr>
                                      <p:to>
                                        <p:strVal val="visible"/>
                                      </p:to>
                                    </p:set>
                                    <p:animEffect transition="in" filter="wipe(left)">
                                      <p:cBhvr>
                                        <p:cTn id="272" dur="1000"/>
                                        <p:tgtEl>
                                          <p:spTgt spid="155"/>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4" fill="hold" grpId="0" nodeType="clickEffect">
                                  <p:stCondLst>
                                    <p:cond delay="0"/>
                                  </p:stCondLst>
                                  <p:childTnLst>
                                    <p:set>
                                      <p:cBhvr>
                                        <p:cTn id="276" dur="1" fill="hold">
                                          <p:stCondLst>
                                            <p:cond delay="0"/>
                                          </p:stCondLst>
                                        </p:cTn>
                                        <p:tgtEl>
                                          <p:spTgt spid="156"/>
                                        </p:tgtEl>
                                        <p:attrNameLst>
                                          <p:attrName>style.visibility</p:attrName>
                                        </p:attrNameLst>
                                      </p:cBhvr>
                                      <p:to>
                                        <p:strVal val="visible"/>
                                      </p:to>
                                    </p:set>
                                    <p:animEffect transition="in" filter="wipe(down)">
                                      <p:cBhvr>
                                        <p:cTn id="277" dur="1000"/>
                                        <p:tgtEl>
                                          <p:spTgt spid="156"/>
                                        </p:tgtEl>
                                      </p:cBhvr>
                                    </p:animEffect>
                                  </p:childTnLst>
                                </p:cTn>
                              </p:par>
                            </p:childTnLst>
                          </p:cTn>
                        </p:par>
                        <p:par>
                          <p:cTn id="278" fill="hold">
                            <p:stCondLst>
                              <p:cond delay="1000"/>
                            </p:stCondLst>
                            <p:childTnLst>
                              <p:par>
                                <p:cTn id="279" presetID="22" presetClass="entr" presetSubtype="8" fill="hold" grpId="0" nodeType="afterEffect">
                                  <p:stCondLst>
                                    <p:cond delay="0"/>
                                  </p:stCondLst>
                                  <p:childTnLst>
                                    <p:set>
                                      <p:cBhvr>
                                        <p:cTn id="280" dur="1" fill="hold">
                                          <p:stCondLst>
                                            <p:cond delay="0"/>
                                          </p:stCondLst>
                                        </p:cTn>
                                        <p:tgtEl>
                                          <p:spTgt spid="157"/>
                                        </p:tgtEl>
                                        <p:attrNameLst>
                                          <p:attrName>style.visibility</p:attrName>
                                        </p:attrNameLst>
                                      </p:cBhvr>
                                      <p:to>
                                        <p:strVal val="visible"/>
                                      </p:to>
                                    </p:set>
                                    <p:animEffect transition="in" filter="wipe(left)">
                                      <p:cBhvr>
                                        <p:cTn id="281" dur="1000"/>
                                        <p:tgtEl>
                                          <p:spTgt spid="15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4" fill="hold" grpId="0" nodeType="clickEffect">
                                  <p:stCondLst>
                                    <p:cond delay="0"/>
                                  </p:stCondLst>
                                  <p:childTnLst>
                                    <p:set>
                                      <p:cBhvr>
                                        <p:cTn id="285" dur="1" fill="hold">
                                          <p:stCondLst>
                                            <p:cond delay="0"/>
                                          </p:stCondLst>
                                        </p:cTn>
                                        <p:tgtEl>
                                          <p:spTgt spid="168"/>
                                        </p:tgtEl>
                                        <p:attrNameLst>
                                          <p:attrName>style.visibility</p:attrName>
                                        </p:attrNameLst>
                                      </p:cBhvr>
                                      <p:to>
                                        <p:strVal val="visible"/>
                                      </p:to>
                                    </p:set>
                                    <p:animEffect transition="in" filter="wipe(down)">
                                      <p:cBhvr>
                                        <p:cTn id="286" dur="1000"/>
                                        <p:tgtEl>
                                          <p:spTgt spid="168"/>
                                        </p:tgtEl>
                                      </p:cBhvr>
                                    </p:animEffect>
                                  </p:childTnLst>
                                </p:cTn>
                              </p:par>
                            </p:childTnLst>
                          </p:cTn>
                        </p:par>
                        <p:par>
                          <p:cTn id="287" fill="hold">
                            <p:stCondLst>
                              <p:cond delay="1000"/>
                            </p:stCondLst>
                            <p:childTnLst>
                              <p:par>
                                <p:cTn id="288" presetID="22" presetClass="entr" presetSubtype="8" fill="hold" grpId="0" nodeType="afterEffect">
                                  <p:stCondLst>
                                    <p:cond delay="0"/>
                                  </p:stCondLst>
                                  <p:childTnLst>
                                    <p:set>
                                      <p:cBhvr>
                                        <p:cTn id="289" dur="1" fill="hold">
                                          <p:stCondLst>
                                            <p:cond delay="0"/>
                                          </p:stCondLst>
                                        </p:cTn>
                                        <p:tgtEl>
                                          <p:spTgt spid="172"/>
                                        </p:tgtEl>
                                        <p:attrNameLst>
                                          <p:attrName>style.visibility</p:attrName>
                                        </p:attrNameLst>
                                      </p:cBhvr>
                                      <p:to>
                                        <p:strVal val="visible"/>
                                      </p:to>
                                    </p:set>
                                    <p:animEffect transition="in" filter="wipe(left)">
                                      <p:cBhvr>
                                        <p:cTn id="290" dur="1000"/>
                                        <p:tgtEl>
                                          <p:spTgt spid="172"/>
                                        </p:tgtEl>
                                      </p:cBhvr>
                                    </p:animEffect>
                                  </p:childTnLst>
                                </p:cTn>
                              </p:par>
                            </p:childTnLst>
                          </p:cTn>
                        </p:par>
                        <p:par>
                          <p:cTn id="291" fill="hold">
                            <p:stCondLst>
                              <p:cond delay="2000"/>
                            </p:stCondLst>
                            <p:childTnLst>
                              <p:par>
                                <p:cTn id="292" presetID="22" presetClass="entr" presetSubtype="1" fill="hold" grpId="0" nodeType="afterEffect">
                                  <p:stCondLst>
                                    <p:cond delay="0"/>
                                  </p:stCondLst>
                                  <p:childTnLst>
                                    <p:set>
                                      <p:cBhvr>
                                        <p:cTn id="293" dur="1" fill="hold">
                                          <p:stCondLst>
                                            <p:cond delay="0"/>
                                          </p:stCondLst>
                                        </p:cTn>
                                        <p:tgtEl>
                                          <p:spTgt spid="169"/>
                                        </p:tgtEl>
                                        <p:attrNameLst>
                                          <p:attrName>style.visibility</p:attrName>
                                        </p:attrNameLst>
                                      </p:cBhvr>
                                      <p:to>
                                        <p:strVal val="visible"/>
                                      </p:to>
                                    </p:set>
                                    <p:animEffect transition="in" filter="wipe(up)">
                                      <p:cBhvr>
                                        <p:cTn id="294" dur="1000"/>
                                        <p:tgtEl>
                                          <p:spTgt spid="169"/>
                                        </p:tgtEl>
                                      </p:cBhvr>
                                    </p:animEffect>
                                  </p:childTnLst>
                                </p:cTn>
                              </p:par>
                            </p:childTnLst>
                          </p:cTn>
                        </p:par>
                        <p:par>
                          <p:cTn id="295" fill="hold">
                            <p:stCondLst>
                              <p:cond delay="3000"/>
                            </p:stCondLst>
                            <p:childTnLst>
                              <p:par>
                                <p:cTn id="296" presetID="22" presetClass="entr" presetSubtype="2" fill="hold" grpId="0" nodeType="afterEffect">
                                  <p:stCondLst>
                                    <p:cond delay="0"/>
                                  </p:stCondLst>
                                  <p:childTnLst>
                                    <p:set>
                                      <p:cBhvr>
                                        <p:cTn id="297" dur="1" fill="hold">
                                          <p:stCondLst>
                                            <p:cond delay="0"/>
                                          </p:stCondLst>
                                        </p:cTn>
                                        <p:tgtEl>
                                          <p:spTgt spid="171"/>
                                        </p:tgtEl>
                                        <p:attrNameLst>
                                          <p:attrName>style.visibility</p:attrName>
                                        </p:attrNameLst>
                                      </p:cBhvr>
                                      <p:to>
                                        <p:strVal val="visible"/>
                                      </p:to>
                                    </p:set>
                                    <p:animEffect transition="in" filter="wipe(right)">
                                      <p:cBhvr>
                                        <p:cTn id="298" dur="1000"/>
                                        <p:tgtEl>
                                          <p:spTgt spid="171"/>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174"/>
                                        </p:tgtEl>
                                        <p:attrNameLst>
                                          <p:attrName>style.visibility</p:attrName>
                                        </p:attrNameLst>
                                      </p:cBhvr>
                                      <p:to>
                                        <p:strVal val="visible"/>
                                      </p:to>
                                    </p:set>
                                    <p:animEffect transition="in" filter="wipe(left)">
                                      <p:cBhvr>
                                        <p:cTn id="303" dur="1000"/>
                                        <p:tgtEl>
                                          <p:spTgt spid="174"/>
                                        </p:tgtEl>
                                      </p:cBhvr>
                                    </p:animEffect>
                                  </p:childTnLst>
                                </p:cTn>
                              </p:par>
                            </p:childTnLst>
                          </p:cTn>
                        </p:par>
                        <p:par>
                          <p:cTn id="304" fill="hold">
                            <p:stCondLst>
                              <p:cond delay="1000"/>
                            </p:stCondLst>
                            <p:childTnLst>
                              <p:par>
                                <p:cTn id="305" presetID="22" presetClass="entr" presetSubtype="8" fill="hold" grpId="0" nodeType="afterEffect">
                                  <p:stCondLst>
                                    <p:cond delay="0"/>
                                  </p:stCondLst>
                                  <p:childTnLst>
                                    <p:set>
                                      <p:cBhvr>
                                        <p:cTn id="306" dur="1" fill="hold">
                                          <p:stCondLst>
                                            <p:cond delay="0"/>
                                          </p:stCondLst>
                                        </p:cTn>
                                        <p:tgtEl>
                                          <p:spTgt spid="173"/>
                                        </p:tgtEl>
                                        <p:attrNameLst>
                                          <p:attrName>style.visibility</p:attrName>
                                        </p:attrNameLst>
                                      </p:cBhvr>
                                      <p:to>
                                        <p:strVal val="visible"/>
                                      </p:to>
                                    </p:set>
                                    <p:animEffect transition="in" filter="wipe(left)">
                                      <p:cBhvr>
                                        <p:cTn id="307" dur="1000"/>
                                        <p:tgtEl>
                                          <p:spTgt spid="173"/>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4" fill="hold" grpId="0" nodeType="clickEffect">
                                  <p:stCondLst>
                                    <p:cond delay="0"/>
                                  </p:stCondLst>
                                  <p:childTnLst>
                                    <p:set>
                                      <p:cBhvr>
                                        <p:cTn id="311" dur="1" fill="hold">
                                          <p:stCondLst>
                                            <p:cond delay="0"/>
                                          </p:stCondLst>
                                        </p:cTn>
                                        <p:tgtEl>
                                          <p:spTgt spid="160"/>
                                        </p:tgtEl>
                                        <p:attrNameLst>
                                          <p:attrName>style.visibility</p:attrName>
                                        </p:attrNameLst>
                                      </p:cBhvr>
                                      <p:to>
                                        <p:strVal val="visible"/>
                                      </p:to>
                                    </p:set>
                                    <p:animEffect transition="in" filter="wipe(down)">
                                      <p:cBhvr>
                                        <p:cTn id="312" dur="1000"/>
                                        <p:tgtEl>
                                          <p:spTgt spid="160"/>
                                        </p:tgtEl>
                                      </p:cBhvr>
                                    </p:animEffect>
                                  </p:childTnLst>
                                </p:cTn>
                              </p:par>
                            </p:childTnLst>
                          </p:cTn>
                        </p:par>
                        <p:par>
                          <p:cTn id="313" fill="hold">
                            <p:stCondLst>
                              <p:cond delay="1000"/>
                            </p:stCondLst>
                            <p:childTnLst>
                              <p:par>
                                <p:cTn id="314" presetID="22" presetClass="entr" presetSubtype="8" fill="hold" grpId="0" nodeType="afterEffect">
                                  <p:stCondLst>
                                    <p:cond delay="0"/>
                                  </p:stCondLst>
                                  <p:childTnLst>
                                    <p:set>
                                      <p:cBhvr>
                                        <p:cTn id="315" dur="1" fill="hold">
                                          <p:stCondLst>
                                            <p:cond delay="0"/>
                                          </p:stCondLst>
                                        </p:cTn>
                                        <p:tgtEl>
                                          <p:spTgt spid="161"/>
                                        </p:tgtEl>
                                        <p:attrNameLst>
                                          <p:attrName>style.visibility</p:attrName>
                                        </p:attrNameLst>
                                      </p:cBhvr>
                                      <p:to>
                                        <p:strVal val="visible"/>
                                      </p:to>
                                    </p:set>
                                    <p:animEffect transition="in" filter="wipe(left)">
                                      <p:cBhvr>
                                        <p:cTn id="316" dur="1000"/>
                                        <p:tgtEl>
                                          <p:spTgt spid="161"/>
                                        </p:tgtEl>
                                      </p:cBhvr>
                                    </p:animEffect>
                                  </p:childTnLst>
                                </p:cTn>
                              </p:par>
                            </p:childTnLst>
                          </p:cTn>
                        </p:par>
                        <p:par>
                          <p:cTn id="317" fill="hold">
                            <p:stCondLst>
                              <p:cond delay="2000"/>
                            </p:stCondLst>
                            <p:childTnLst>
                              <p:par>
                                <p:cTn id="318" presetID="22" presetClass="entr" presetSubtype="4" fill="hold" grpId="0" nodeType="afterEffect">
                                  <p:stCondLst>
                                    <p:cond delay="0"/>
                                  </p:stCondLst>
                                  <p:childTnLst>
                                    <p:set>
                                      <p:cBhvr>
                                        <p:cTn id="319" dur="1" fill="hold">
                                          <p:stCondLst>
                                            <p:cond delay="0"/>
                                          </p:stCondLst>
                                        </p:cTn>
                                        <p:tgtEl>
                                          <p:spTgt spid="162"/>
                                        </p:tgtEl>
                                        <p:attrNameLst>
                                          <p:attrName>style.visibility</p:attrName>
                                        </p:attrNameLst>
                                      </p:cBhvr>
                                      <p:to>
                                        <p:strVal val="visible"/>
                                      </p:to>
                                    </p:set>
                                    <p:animEffect transition="in" filter="wipe(down)">
                                      <p:cBhvr>
                                        <p:cTn id="320" dur="1000"/>
                                        <p:tgtEl>
                                          <p:spTgt spid="162"/>
                                        </p:tgtEl>
                                      </p:cBhvr>
                                    </p:animEffect>
                                  </p:childTnLst>
                                </p:cTn>
                              </p:par>
                            </p:childTnLst>
                          </p:cTn>
                        </p:par>
                        <p:par>
                          <p:cTn id="321" fill="hold">
                            <p:stCondLst>
                              <p:cond delay="3000"/>
                            </p:stCondLst>
                            <p:childTnLst>
                              <p:par>
                                <p:cTn id="322" presetID="22" presetClass="entr" presetSubtype="8" fill="hold" grpId="0" nodeType="afterEffect">
                                  <p:stCondLst>
                                    <p:cond delay="0"/>
                                  </p:stCondLst>
                                  <p:childTnLst>
                                    <p:set>
                                      <p:cBhvr>
                                        <p:cTn id="323" dur="1" fill="hold">
                                          <p:stCondLst>
                                            <p:cond delay="0"/>
                                          </p:stCondLst>
                                        </p:cTn>
                                        <p:tgtEl>
                                          <p:spTgt spid="163"/>
                                        </p:tgtEl>
                                        <p:attrNameLst>
                                          <p:attrName>style.visibility</p:attrName>
                                        </p:attrNameLst>
                                      </p:cBhvr>
                                      <p:to>
                                        <p:strVal val="visible"/>
                                      </p:to>
                                    </p:set>
                                    <p:animEffect transition="in" filter="wipe(left)">
                                      <p:cBhvr>
                                        <p:cTn id="324" dur="1000"/>
                                        <p:tgtEl>
                                          <p:spTgt spid="163"/>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4" fill="hold" grpId="0" nodeType="clickEffect">
                                  <p:stCondLst>
                                    <p:cond delay="0"/>
                                  </p:stCondLst>
                                  <p:childTnLst>
                                    <p:set>
                                      <p:cBhvr>
                                        <p:cTn id="328" dur="1" fill="hold">
                                          <p:stCondLst>
                                            <p:cond delay="0"/>
                                          </p:stCondLst>
                                        </p:cTn>
                                        <p:tgtEl>
                                          <p:spTgt spid="170"/>
                                        </p:tgtEl>
                                        <p:attrNameLst>
                                          <p:attrName>style.visibility</p:attrName>
                                        </p:attrNameLst>
                                      </p:cBhvr>
                                      <p:to>
                                        <p:strVal val="visible"/>
                                      </p:to>
                                    </p:set>
                                    <p:animEffect transition="in" filter="wipe(down)">
                                      <p:cBhvr>
                                        <p:cTn id="329" dur="1000"/>
                                        <p:tgtEl>
                                          <p:spTgt spid="170"/>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8" fill="hold" grpId="0" nodeType="clickEffect">
                                  <p:stCondLst>
                                    <p:cond delay="0"/>
                                  </p:stCondLst>
                                  <p:childTnLst>
                                    <p:set>
                                      <p:cBhvr>
                                        <p:cTn id="333" dur="1" fill="hold">
                                          <p:stCondLst>
                                            <p:cond delay="0"/>
                                          </p:stCondLst>
                                        </p:cTn>
                                        <p:tgtEl>
                                          <p:spTgt spid="179"/>
                                        </p:tgtEl>
                                        <p:attrNameLst>
                                          <p:attrName>style.visibility</p:attrName>
                                        </p:attrNameLst>
                                      </p:cBhvr>
                                      <p:to>
                                        <p:strVal val="visible"/>
                                      </p:to>
                                    </p:set>
                                    <p:animEffect transition="in" filter="wipe(left)">
                                      <p:cBhvr>
                                        <p:cTn id="334" dur="1000"/>
                                        <p:tgtEl>
                                          <p:spTgt spid="179"/>
                                        </p:tgtEl>
                                      </p:cBhvr>
                                    </p:animEffect>
                                  </p:childTnLst>
                                </p:cTn>
                              </p:par>
                            </p:childTnLst>
                          </p:cTn>
                        </p:par>
                        <p:par>
                          <p:cTn id="335" fill="hold">
                            <p:stCondLst>
                              <p:cond delay="1000"/>
                            </p:stCondLst>
                            <p:childTnLst>
                              <p:par>
                                <p:cTn id="336" presetID="22" presetClass="entr" presetSubtype="8" fill="hold" grpId="0" nodeType="afterEffect">
                                  <p:stCondLst>
                                    <p:cond delay="0"/>
                                  </p:stCondLst>
                                  <p:childTnLst>
                                    <p:set>
                                      <p:cBhvr>
                                        <p:cTn id="337" dur="1" fill="hold">
                                          <p:stCondLst>
                                            <p:cond delay="0"/>
                                          </p:stCondLst>
                                        </p:cTn>
                                        <p:tgtEl>
                                          <p:spTgt spid="180"/>
                                        </p:tgtEl>
                                        <p:attrNameLst>
                                          <p:attrName>style.visibility</p:attrName>
                                        </p:attrNameLst>
                                      </p:cBhvr>
                                      <p:to>
                                        <p:strVal val="visible"/>
                                      </p:to>
                                    </p:set>
                                    <p:animEffect transition="in" filter="wipe(left)">
                                      <p:cBhvr>
                                        <p:cTn id="338" dur="1000"/>
                                        <p:tgtEl>
                                          <p:spTgt spid="180"/>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4" fill="hold" grpId="0" nodeType="clickEffect">
                                  <p:stCondLst>
                                    <p:cond delay="0"/>
                                  </p:stCondLst>
                                  <p:childTnLst>
                                    <p:set>
                                      <p:cBhvr>
                                        <p:cTn id="342" dur="1" fill="hold">
                                          <p:stCondLst>
                                            <p:cond delay="0"/>
                                          </p:stCondLst>
                                        </p:cTn>
                                        <p:tgtEl>
                                          <p:spTgt spid="175"/>
                                        </p:tgtEl>
                                        <p:attrNameLst>
                                          <p:attrName>style.visibility</p:attrName>
                                        </p:attrNameLst>
                                      </p:cBhvr>
                                      <p:to>
                                        <p:strVal val="visible"/>
                                      </p:to>
                                    </p:set>
                                    <p:animEffect transition="in" filter="wipe(down)">
                                      <p:cBhvr>
                                        <p:cTn id="343" dur="1000"/>
                                        <p:tgtEl>
                                          <p:spTgt spid="175"/>
                                        </p:tgtEl>
                                      </p:cBhvr>
                                    </p:animEffect>
                                  </p:childTnLst>
                                </p:cTn>
                              </p:par>
                            </p:childTnLst>
                          </p:cTn>
                        </p:par>
                        <p:par>
                          <p:cTn id="344" fill="hold">
                            <p:stCondLst>
                              <p:cond delay="1000"/>
                            </p:stCondLst>
                            <p:childTnLst>
                              <p:par>
                                <p:cTn id="345" presetID="22" presetClass="entr" presetSubtype="4" fill="hold" grpId="0" nodeType="afterEffect">
                                  <p:stCondLst>
                                    <p:cond delay="0"/>
                                  </p:stCondLst>
                                  <p:childTnLst>
                                    <p:set>
                                      <p:cBhvr>
                                        <p:cTn id="346" dur="1" fill="hold">
                                          <p:stCondLst>
                                            <p:cond delay="0"/>
                                          </p:stCondLst>
                                        </p:cTn>
                                        <p:tgtEl>
                                          <p:spTgt spid="176"/>
                                        </p:tgtEl>
                                        <p:attrNameLst>
                                          <p:attrName>style.visibility</p:attrName>
                                        </p:attrNameLst>
                                      </p:cBhvr>
                                      <p:to>
                                        <p:strVal val="visible"/>
                                      </p:to>
                                    </p:set>
                                    <p:animEffect transition="in" filter="wipe(down)">
                                      <p:cBhvr>
                                        <p:cTn id="347" dur="1000"/>
                                        <p:tgtEl>
                                          <p:spTgt spid="176"/>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4" fill="hold" grpId="0" nodeType="clickEffect">
                                  <p:stCondLst>
                                    <p:cond delay="0"/>
                                  </p:stCondLst>
                                  <p:childTnLst>
                                    <p:set>
                                      <p:cBhvr>
                                        <p:cTn id="351" dur="1" fill="hold">
                                          <p:stCondLst>
                                            <p:cond delay="0"/>
                                          </p:stCondLst>
                                        </p:cTn>
                                        <p:tgtEl>
                                          <p:spTgt spid="177"/>
                                        </p:tgtEl>
                                        <p:attrNameLst>
                                          <p:attrName>style.visibility</p:attrName>
                                        </p:attrNameLst>
                                      </p:cBhvr>
                                      <p:to>
                                        <p:strVal val="visible"/>
                                      </p:to>
                                    </p:set>
                                    <p:animEffect transition="in" filter="wipe(down)">
                                      <p:cBhvr>
                                        <p:cTn id="352" dur="1000"/>
                                        <p:tgtEl>
                                          <p:spTgt spid="177"/>
                                        </p:tgtEl>
                                      </p:cBhvr>
                                    </p:animEffect>
                                  </p:childTnLst>
                                </p:cTn>
                              </p:par>
                            </p:childTnLst>
                          </p:cTn>
                        </p:par>
                        <p:par>
                          <p:cTn id="353" fill="hold">
                            <p:stCondLst>
                              <p:cond delay="1000"/>
                            </p:stCondLst>
                            <p:childTnLst>
                              <p:par>
                                <p:cTn id="354" presetID="22" presetClass="entr" presetSubtype="4" fill="hold" grpId="0" nodeType="afterEffect">
                                  <p:stCondLst>
                                    <p:cond delay="0"/>
                                  </p:stCondLst>
                                  <p:childTnLst>
                                    <p:set>
                                      <p:cBhvr>
                                        <p:cTn id="355" dur="1" fill="hold">
                                          <p:stCondLst>
                                            <p:cond delay="0"/>
                                          </p:stCondLst>
                                        </p:cTn>
                                        <p:tgtEl>
                                          <p:spTgt spid="178"/>
                                        </p:tgtEl>
                                        <p:attrNameLst>
                                          <p:attrName>style.visibility</p:attrName>
                                        </p:attrNameLst>
                                      </p:cBhvr>
                                      <p:to>
                                        <p:strVal val="visible"/>
                                      </p:to>
                                    </p:set>
                                    <p:animEffect transition="in" filter="wipe(down)">
                                      <p:cBhvr>
                                        <p:cTn id="356" dur="1000"/>
                                        <p:tgtEl>
                                          <p:spTgt spid="178"/>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143"/>
                                        </p:tgtEl>
                                        <p:attrNameLst>
                                          <p:attrName>style.visibility</p:attrName>
                                        </p:attrNameLst>
                                      </p:cBhvr>
                                      <p:to>
                                        <p:strVal val="visible"/>
                                      </p:to>
                                    </p:set>
                                    <p:animEffect transition="in" filter="wipe(down)">
                                      <p:cBhvr>
                                        <p:cTn id="361" dur="1000"/>
                                        <p:tgtEl>
                                          <p:spTgt spid="143"/>
                                        </p:tgtEl>
                                      </p:cBhvr>
                                    </p:animEffect>
                                  </p:childTnLst>
                                </p:cTn>
                              </p:par>
                            </p:childTnLst>
                          </p:cTn>
                        </p:par>
                        <p:par>
                          <p:cTn id="362" fill="hold">
                            <p:stCondLst>
                              <p:cond delay="1000"/>
                            </p:stCondLst>
                            <p:childTnLst>
                              <p:par>
                                <p:cTn id="363" presetID="22" presetClass="entr" presetSubtype="8" fill="hold" grpId="0" nodeType="afterEffect">
                                  <p:stCondLst>
                                    <p:cond delay="0"/>
                                  </p:stCondLst>
                                  <p:childTnLst>
                                    <p:set>
                                      <p:cBhvr>
                                        <p:cTn id="364" dur="1" fill="hold">
                                          <p:stCondLst>
                                            <p:cond delay="0"/>
                                          </p:stCondLst>
                                        </p:cTn>
                                        <p:tgtEl>
                                          <p:spTgt spid="158"/>
                                        </p:tgtEl>
                                        <p:attrNameLst>
                                          <p:attrName>style.visibility</p:attrName>
                                        </p:attrNameLst>
                                      </p:cBhvr>
                                      <p:to>
                                        <p:strVal val="visible"/>
                                      </p:to>
                                    </p:set>
                                    <p:animEffect transition="in" filter="wipe(left)">
                                      <p:cBhvr>
                                        <p:cTn id="365" dur="1000"/>
                                        <p:tgtEl>
                                          <p:spTgt spid="158"/>
                                        </p:tgtEl>
                                      </p:cBhvr>
                                    </p:animEffect>
                                  </p:childTnLst>
                                </p:cTn>
                              </p:par>
                            </p:childTnLst>
                          </p:cTn>
                        </p:par>
                        <p:par>
                          <p:cTn id="366" fill="hold">
                            <p:stCondLst>
                              <p:cond delay="2000"/>
                            </p:stCondLst>
                            <p:childTnLst>
                              <p:par>
                                <p:cTn id="367" presetID="22" presetClass="entr" presetSubtype="4" fill="hold" grpId="0" nodeType="afterEffect">
                                  <p:stCondLst>
                                    <p:cond delay="0"/>
                                  </p:stCondLst>
                                  <p:childTnLst>
                                    <p:set>
                                      <p:cBhvr>
                                        <p:cTn id="368" dur="1" fill="hold">
                                          <p:stCondLst>
                                            <p:cond delay="0"/>
                                          </p:stCondLst>
                                        </p:cTn>
                                        <p:tgtEl>
                                          <p:spTgt spid="144"/>
                                        </p:tgtEl>
                                        <p:attrNameLst>
                                          <p:attrName>style.visibility</p:attrName>
                                        </p:attrNameLst>
                                      </p:cBhvr>
                                      <p:to>
                                        <p:strVal val="visible"/>
                                      </p:to>
                                    </p:set>
                                    <p:animEffect transition="in" filter="wipe(down)">
                                      <p:cBhvr>
                                        <p:cTn id="369" dur="1000"/>
                                        <p:tgtEl>
                                          <p:spTgt spid="144"/>
                                        </p:tgtEl>
                                      </p:cBhvr>
                                    </p:animEffect>
                                  </p:childTnLst>
                                </p:cTn>
                              </p:par>
                            </p:childTnLst>
                          </p:cTn>
                        </p:par>
                        <p:par>
                          <p:cTn id="370" fill="hold">
                            <p:stCondLst>
                              <p:cond delay="3000"/>
                            </p:stCondLst>
                            <p:childTnLst>
                              <p:par>
                                <p:cTn id="371" presetID="22" presetClass="entr" presetSubtype="8" fill="hold" grpId="0" nodeType="afterEffect">
                                  <p:stCondLst>
                                    <p:cond delay="0"/>
                                  </p:stCondLst>
                                  <p:childTnLst>
                                    <p:set>
                                      <p:cBhvr>
                                        <p:cTn id="372" dur="1" fill="hold">
                                          <p:stCondLst>
                                            <p:cond delay="0"/>
                                          </p:stCondLst>
                                        </p:cTn>
                                        <p:tgtEl>
                                          <p:spTgt spid="159"/>
                                        </p:tgtEl>
                                        <p:attrNameLst>
                                          <p:attrName>style.visibility</p:attrName>
                                        </p:attrNameLst>
                                      </p:cBhvr>
                                      <p:to>
                                        <p:strVal val="visible"/>
                                      </p:to>
                                    </p:set>
                                    <p:animEffect transition="in" filter="wipe(left)">
                                      <p:cBhvr>
                                        <p:cTn id="373" dur="1000"/>
                                        <p:tgtEl>
                                          <p:spTgt spid="159"/>
                                        </p:tgtEl>
                                      </p:cBhvr>
                                    </p:animEffect>
                                  </p:childTnLst>
                                </p:cTn>
                              </p:par>
                            </p:childTnLst>
                          </p:cTn>
                        </p:par>
                      </p:childTnLst>
                    </p:cTn>
                  </p:par>
                  <p:par>
                    <p:cTn id="374" fill="hold">
                      <p:stCondLst>
                        <p:cond delay="indefinite"/>
                      </p:stCondLst>
                      <p:childTnLst>
                        <p:par>
                          <p:cTn id="375" fill="hold">
                            <p:stCondLst>
                              <p:cond delay="0"/>
                            </p:stCondLst>
                            <p:childTnLst>
                              <p:par>
                                <p:cTn id="376" presetID="22" presetClass="entr" presetSubtype="8" fill="hold" grpId="0" nodeType="clickEffect">
                                  <p:stCondLst>
                                    <p:cond delay="0"/>
                                  </p:stCondLst>
                                  <p:childTnLst>
                                    <p:set>
                                      <p:cBhvr>
                                        <p:cTn id="377" dur="1" fill="hold">
                                          <p:stCondLst>
                                            <p:cond delay="0"/>
                                          </p:stCondLst>
                                        </p:cTn>
                                        <p:tgtEl>
                                          <p:spTgt spid="181"/>
                                        </p:tgtEl>
                                        <p:attrNameLst>
                                          <p:attrName>style.visibility</p:attrName>
                                        </p:attrNameLst>
                                      </p:cBhvr>
                                      <p:to>
                                        <p:strVal val="visible"/>
                                      </p:to>
                                    </p:set>
                                    <p:animEffect transition="in" filter="wipe(left)">
                                      <p:cBhvr>
                                        <p:cTn id="378" dur="1000"/>
                                        <p:tgtEl>
                                          <p:spTgt spid="181"/>
                                        </p:tgtEl>
                                      </p:cBhvr>
                                    </p:animEffect>
                                  </p:childTnLst>
                                </p:cTn>
                              </p:par>
                            </p:childTnLst>
                          </p:cTn>
                        </p:par>
                        <p:par>
                          <p:cTn id="379" fill="hold">
                            <p:stCondLst>
                              <p:cond delay="1000"/>
                            </p:stCondLst>
                            <p:childTnLst>
                              <p:par>
                                <p:cTn id="380" presetID="22" presetClass="entr" presetSubtype="8" fill="hold" grpId="0" nodeType="afterEffect">
                                  <p:stCondLst>
                                    <p:cond delay="0"/>
                                  </p:stCondLst>
                                  <p:childTnLst>
                                    <p:set>
                                      <p:cBhvr>
                                        <p:cTn id="381" dur="1" fill="hold">
                                          <p:stCondLst>
                                            <p:cond delay="0"/>
                                          </p:stCondLst>
                                        </p:cTn>
                                        <p:tgtEl>
                                          <p:spTgt spid="182"/>
                                        </p:tgtEl>
                                        <p:attrNameLst>
                                          <p:attrName>style.visibility</p:attrName>
                                        </p:attrNameLst>
                                      </p:cBhvr>
                                      <p:to>
                                        <p:strVal val="visible"/>
                                      </p:to>
                                    </p:set>
                                    <p:animEffect transition="in" filter="wipe(left)">
                                      <p:cBhvr>
                                        <p:cTn id="382" dur="1000"/>
                                        <p:tgtEl>
                                          <p:spTgt spid="182"/>
                                        </p:tgtEl>
                                      </p:cBhvr>
                                    </p:animEffect>
                                  </p:childTnLst>
                                </p:cTn>
                              </p:par>
                            </p:childTnLst>
                          </p:cTn>
                        </p:par>
                      </p:childTnLst>
                    </p:cTn>
                  </p:par>
                  <p:par>
                    <p:cTn id="383" fill="hold">
                      <p:stCondLst>
                        <p:cond delay="indefinite"/>
                      </p:stCondLst>
                      <p:childTnLst>
                        <p:par>
                          <p:cTn id="384" fill="hold">
                            <p:stCondLst>
                              <p:cond delay="0"/>
                            </p:stCondLst>
                            <p:childTnLst>
                              <p:par>
                                <p:cTn id="385" presetID="42" presetClass="entr" presetSubtype="0" fill="hold" nodeType="clickEffect">
                                  <p:stCondLst>
                                    <p:cond delay="0"/>
                                  </p:stCondLst>
                                  <p:childTnLst>
                                    <p:set>
                                      <p:cBhvr>
                                        <p:cTn id="386" dur="1" fill="hold">
                                          <p:stCondLst>
                                            <p:cond delay="0"/>
                                          </p:stCondLst>
                                        </p:cTn>
                                        <p:tgtEl>
                                          <p:spTgt spid="194"/>
                                        </p:tgtEl>
                                        <p:attrNameLst>
                                          <p:attrName>style.visibility</p:attrName>
                                        </p:attrNameLst>
                                      </p:cBhvr>
                                      <p:to>
                                        <p:strVal val="visible"/>
                                      </p:to>
                                    </p:set>
                                    <p:animEffect transition="in" filter="fade">
                                      <p:cBhvr>
                                        <p:cTn id="387" dur="1000"/>
                                        <p:tgtEl>
                                          <p:spTgt spid="194"/>
                                        </p:tgtEl>
                                      </p:cBhvr>
                                    </p:animEffect>
                                    <p:anim calcmode="lin" valueType="num">
                                      <p:cBhvr>
                                        <p:cTn id="388" dur="1000" fill="hold"/>
                                        <p:tgtEl>
                                          <p:spTgt spid="194"/>
                                        </p:tgtEl>
                                        <p:attrNameLst>
                                          <p:attrName>ppt_x</p:attrName>
                                        </p:attrNameLst>
                                      </p:cBhvr>
                                      <p:tavLst>
                                        <p:tav tm="0">
                                          <p:val>
                                            <p:strVal val="#ppt_x"/>
                                          </p:val>
                                        </p:tav>
                                        <p:tav tm="100000">
                                          <p:val>
                                            <p:strVal val="#ppt_x"/>
                                          </p:val>
                                        </p:tav>
                                      </p:tavLst>
                                    </p:anim>
                                    <p:anim calcmode="lin" valueType="num">
                                      <p:cBhvr>
                                        <p:cTn id="389" dur="1000" fill="hold"/>
                                        <p:tgtEl>
                                          <p:spTgt spid="194"/>
                                        </p:tgtEl>
                                        <p:attrNameLst>
                                          <p:attrName>ppt_y</p:attrName>
                                        </p:attrNameLst>
                                      </p:cBhvr>
                                      <p:tavLst>
                                        <p:tav tm="0">
                                          <p:val>
                                            <p:strVal val="#ppt_y+.1"/>
                                          </p:val>
                                        </p:tav>
                                        <p:tav tm="100000">
                                          <p:val>
                                            <p:strVal val="#ppt_y"/>
                                          </p:val>
                                        </p:tav>
                                      </p:tavLst>
                                    </p:anim>
                                  </p:childTnLst>
                                </p:cTn>
                              </p:par>
                              <p:par>
                                <p:cTn id="390" presetID="42" presetClass="entr" presetSubtype="0" fill="hold" nodeType="withEffect">
                                  <p:stCondLst>
                                    <p:cond delay="0"/>
                                  </p:stCondLst>
                                  <p:childTnLst>
                                    <p:set>
                                      <p:cBhvr>
                                        <p:cTn id="391" dur="1" fill="hold">
                                          <p:stCondLst>
                                            <p:cond delay="0"/>
                                          </p:stCondLst>
                                        </p:cTn>
                                        <p:tgtEl>
                                          <p:spTgt spid="197"/>
                                        </p:tgtEl>
                                        <p:attrNameLst>
                                          <p:attrName>style.visibility</p:attrName>
                                        </p:attrNameLst>
                                      </p:cBhvr>
                                      <p:to>
                                        <p:strVal val="visible"/>
                                      </p:to>
                                    </p:set>
                                    <p:animEffect transition="in" filter="fade">
                                      <p:cBhvr>
                                        <p:cTn id="392" dur="1000"/>
                                        <p:tgtEl>
                                          <p:spTgt spid="197"/>
                                        </p:tgtEl>
                                      </p:cBhvr>
                                    </p:animEffect>
                                    <p:anim calcmode="lin" valueType="num">
                                      <p:cBhvr>
                                        <p:cTn id="393" dur="1000" fill="hold"/>
                                        <p:tgtEl>
                                          <p:spTgt spid="197"/>
                                        </p:tgtEl>
                                        <p:attrNameLst>
                                          <p:attrName>ppt_x</p:attrName>
                                        </p:attrNameLst>
                                      </p:cBhvr>
                                      <p:tavLst>
                                        <p:tav tm="0">
                                          <p:val>
                                            <p:strVal val="#ppt_x"/>
                                          </p:val>
                                        </p:tav>
                                        <p:tav tm="100000">
                                          <p:val>
                                            <p:strVal val="#ppt_x"/>
                                          </p:val>
                                        </p:tav>
                                      </p:tavLst>
                                    </p:anim>
                                    <p:anim calcmode="lin" valueType="num">
                                      <p:cBhvr>
                                        <p:cTn id="394" dur="1000" fill="hold"/>
                                        <p:tgtEl>
                                          <p:spTgt spid="197"/>
                                        </p:tgtEl>
                                        <p:attrNameLst>
                                          <p:attrName>ppt_y</p:attrName>
                                        </p:attrNameLst>
                                      </p:cBhvr>
                                      <p:tavLst>
                                        <p:tav tm="0">
                                          <p:val>
                                            <p:strVal val="#ppt_y+.1"/>
                                          </p:val>
                                        </p:tav>
                                        <p:tav tm="100000">
                                          <p:val>
                                            <p:strVal val="#ppt_y"/>
                                          </p:val>
                                        </p:tav>
                                      </p:tavLst>
                                    </p:anim>
                                  </p:childTnLst>
                                </p:cTn>
                              </p:par>
                              <p:par>
                                <p:cTn id="395" presetID="42" presetClass="entr" presetSubtype="0" fill="hold" nodeType="withEffect">
                                  <p:stCondLst>
                                    <p:cond delay="0"/>
                                  </p:stCondLst>
                                  <p:childTnLst>
                                    <p:set>
                                      <p:cBhvr>
                                        <p:cTn id="396" dur="1" fill="hold">
                                          <p:stCondLst>
                                            <p:cond delay="0"/>
                                          </p:stCondLst>
                                        </p:cTn>
                                        <p:tgtEl>
                                          <p:spTgt spid="190"/>
                                        </p:tgtEl>
                                        <p:attrNameLst>
                                          <p:attrName>style.visibility</p:attrName>
                                        </p:attrNameLst>
                                      </p:cBhvr>
                                      <p:to>
                                        <p:strVal val="visible"/>
                                      </p:to>
                                    </p:set>
                                    <p:animEffect transition="in" filter="fade">
                                      <p:cBhvr>
                                        <p:cTn id="397" dur="1000"/>
                                        <p:tgtEl>
                                          <p:spTgt spid="190"/>
                                        </p:tgtEl>
                                      </p:cBhvr>
                                    </p:animEffect>
                                    <p:anim calcmode="lin" valueType="num">
                                      <p:cBhvr>
                                        <p:cTn id="398" dur="1000" fill="hold"/>
                                        <p:tgtEl>
                                          <p:spTgt spid="190"/>
                                        </p:tgtEl>
                                        <p:attrNameLst>
                                          <p:attrName>ppt_x</p:attrName>
                                        </p:attrNameLst>
                                      </p:cBhvr>
                                      <p:tavLst>
                                        <p:tav tm="0">
                                          <p:val>
                                            <p:strVal val="#ppt_x"/>
                                          </p:val>
                                        </p:tav>
                                        <p:tav tm="100000">
                                          <p:val>
                                            <p:strVal val="#ppt_x"/>
                                          </p:val>
                                        </p:tav>
                                      </p:tavLst>
                                    </p:anim>
                                    <p:anim calcmode="lin" valueType="num">
                                      <p:cBhvr>
                                        <p:cTn id="399"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400" fill="hold">
                      <p:stCondLst>
                        <p:cond delay="indefinite"/>
                      </p:stCondLst>
                      <p:childTnLst>
                        <p:par>
                          <p:cTn id="401" fill="hold">
                            <p:stCondLst>
                              <p:cond delay="0"/>
                            </p:stCondLst>
                            <p:childTnLst>
                              <p:par>
                                <p:cTn id="402" presetID="22" presetClass="entr" presetSubtype="8" fill="hold" grpId="0" nodeType="clickEffect">
                                  <p:stCondLst>
                                    <p:cond delay="0"/>
                                  </p:stCondLst>
                                  <p:childTnLst>
                                    <p:set>
                                      <p:cBhvr>
                                        <p:cTn id="403" dur="1" fill="hold">
                                          <p:stCondLst>
                                            <p:cond delay="0"/>
                                          </p:stCondLst>
                                        </p:cTn>
                                        <p:tgtEl>
                                          <p:spTgt spid="185"/>
                                        </p:tgtEl>
                                        <p:attrNameLst>
                                          <p:attrName>style.visibility</p:attrName>
                                        </p:attrNameLst>
                                      </p:cBhvr>
                                      <p:to>
                                        <p:strVal val="visible"/>
                                      </p:to>
                                    </p:set>
                                    <p:animEffect transition="in" filter="wipe(left)">
                                      <p:cBhvr>
                                        <p:cTn id="404" dur="1000"/>
                                        <p:tgtEl>
                                          <p:spTgt spid="185"/>
                                        </p:tgtEl>
                                      </p:cBhvr>
                                    </p:animEffect>
                                  </p:childTnLst>
                                </p:cTn>
                              </p:par>
                            </p:childTnLst>
                          </p:cTn>
                        </p:par>
                      </p:childTnLst>
                    </p:cTn>
                  </p:par>
                  <p:par>
                    <p:cTn id="405" fill="hold">
                      <p:stCondLst>
                        <p:cond delay="indefinite"/>
                      </p:stCondLst>
                      <p:childTnLst>
                        <p:par>
                          <p:cTn id="406" fill="hold">
                            <p:stCondLst>
                              <p:cond delay="0"/>
                            </p:stCondLst>
                            <p:childTnLst>
                              <p:par>
                                <p:cTn id="407" presetID="22" presetClass="entr" presetSubtype="8" fill="hold" grpId="0" nodeType="clickEffect">
                                  <p:stCondLst>
                                    <p:cond delay="0"/>
                                  </p:stCondLst>
                                  <p:childTnLst>
                                    <p:set>
                                      <p:cBhvr>
                                        <p:cTn id="408" dur="1" fill="hold">
                                          <p:stCondLst>
                                            <p:cond delay="0"/>
                                          </p:stCondLst>
                                        </p:cTn>
                                        <p:tgtEl>
                                          <p:spTgt spid="187"/>
                                        </p:tgtEl>
                                        <p:attrNameLst>
                                          <p:attrName>style.visibility</p:attrName>
                                        </p:attrNameLst>
                                      </p:cBhvr>
                                      <p:to>
                                        <p:strVal val="visible"/>
                                      </p:to>
                                    </p:set>
                                    <p:animEffect transition="in" filter="wipe(left)">
                                      <p:cBhvr>
                                        <p:cTn id="409"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cxnSp>
        <p:nvCxnSpPr>
          <p:cNvPr id="537" name="Straight Connector 536"/>
          <p:cNvCxnSpPr/>
          <p:nvPr/>
        </p:nvCxnSpPr>
        <p:spPr>
          <a:xfrm>
            <a:off x="4544061" y="1930175"/>
            <a:ext cx="5181600" cy="30162"/>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552" name="Straight Arrow Connector 551"/>
          <p:cNvCxnSpPr/>
          <p:nvPr/>
        </p:nvCxnSpPr>
        <p:spPr>
          <a:xfrm flipH="1" flipV="1">
            <a:off x="9516698" y="1945256"/>
            <a:ext cx="455" cy="727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p:cNvCxnSpPr/>
          <p:nvPr/>
        </p:nvCxnSpPr>
        <p:spPr>
          <a:xfrm flipH="1" flipV="1">
            <a:off x="4866275" y="1915979"/>
            <a:ext cx="455" cy="727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7" name="Line 537"/>
          <p:cNvSpPr>
            <a:spLocks noChangeShapeType="1"/>
          </p:cNvSpPr>
          <p:nvPr/>
        </p:nvSpPr>
        <p:spPr bwMode="auto">
          <a:xfrm flipV="1">
            <a:off x="5075238" y="5438775"/>
            <a:ext cx="26988"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Line 538"/>
          <p:cNvSpPr>
            <a:spLocks noChangeShapeType="1"/>
          </p:cNvSpPr>
          <p:nvPr/>
        </p:nvSpPr>
        <p:spPr bwMode="auto">
          <a:xfrm flipV="1">
            <a:off x="5075238" y="5438775"/>
            <a:ext cx="120650" cy="122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 name="Line 539"/>
          <p:cNvSpPr>
            <a:spLocks noChangeShapeType="1"/>
          </p:cNvSpPr>
          <p:nvPr/>
        </p:nvSpPr>
        <p:spPr bwMode="auto">
          <a:xfrm flipV="1">
            <a:off x="5075238" y="5438775"/>
            <a:ext cx="214313" cy="215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Line 540"/>
          <p:cNvSpPr>
            <a:spLocks noChangeShapeType="1"/>
          </p:cNvSpPr>
          <p:nvPr/>
        </p:nvSpPr>
        <p:spPr bwMode="auto">
          <a:xfrm flipV="1">
            <a:off x="5075238" y="5438775"/>
            <a:ext cx="307975" cy="309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 name="Line 541"/>
          <p:cNvSpPr>
            <a:spLocks noChangeShapeType="1"/>
          </p:cNvSpPr>
          <p:nvPr/>
        </p:nvSpPr>
        <p:spPr bwMode="auto">
          <a:xfrm flipV="1">
            <a:off x="5106988"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 name="Line 542"/>
          <p:cNvSpPr>
            <a:spLocks noChangeShapeType="1"/>
          </p:cNvSpPr>
          <p:nvPr/>
        </p:nvSpPr>
        <p:spPr bwMode="auto">
          <a:xfrm flipV="1">
            <a:off x="5200650"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543"/>
          <p:cNvSpPr>
            <a:spLocks noChangeShapeType="1"/>
          </p:cNvSpPr>
          <p:nvPr/>
        </p:nvSpPr>
        <p:spPr bwMode="auto">
          <a:xfrm flipV="1">
            <a:off x="5292725"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Line 544"/>
          <p:cNvSpPr>
            <a:spLocks noChangeShapeType="1"/>
          </p:cNvSpPr>
          <p:nvPr/>
        </p:nvSpPr>
        <p:spPr bwMode="auto">
          <a:xfrm flipV="1">
            <a:off x="5386388"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 name="Line 545"/>
          <p:cNvSpPr>
            <a:spLocks noChangeShapeType="1"/>
          </p:cNvSpPr>
          <p:nvPr/>
        </p:nvSpPr>
        <p:spPr bwMode="auto">
          <a:xfrm flipV="1">
            <a:off x="5480050"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 name="Line 546"/>
          <p:cNvSpPr>
            <a:spLocks noChangeShapeType="1"/>
          </p:cNvSpPr>
          <p:nvPr/>
        </p:nvSpPr>
        <p:spPr bwMode="auto">
          <a:xfrm flipV="1">
            <a:off x="5573713"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547"/>
          <p:cNvSpPr>
            <a:spLocks noChangeShapeType="1"/>
          </p:cNvSpPr>
          <p:nvPr/>
        </p:nvSpPr>
        <p:spPr bwMode="auto">
          <a:xfrm flipV="1">
            <a:off x="5667375"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Line 548"/>
          <p:cNvSpPr>
            <a:spLocks noChangeShapeType="1"/>
          </p:cNvSpPr>
          <p:nvPr/>
        </p:nvSpPr>
        <p:spPr bwMode="auto">
          <a:xfrm flipV="1">
            <a:off x="5761038"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 name="Line 549"/>
          <p:cNvSpPr>
            <a:spLocks noChangeShapeType="1"/>
          </p:cNvSpPr>
          <p:nvPr/>
        </p:nvSpPr>
        <p:spPr bwMode="auto">
          <a:xfrm flipV="1">
            <a:off x="5854700"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Line 550"/>
          <p:cNvSpPr>
            <a:spLocks noChangeShapeType="1"/>
          </p:cNvSpPr>
          <p:nvPr/>
        </p:nvSpPr>
        <p:spPr bwMode="auto">
          <a:xfrm flipV="1">
            <a:off x="5948363"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 name="Line 551"/>
          <p:cNvSpPr>
            <a:spLocks noChangeShapeType="1"/>
          </p:cNvSpPr>
          <p:nvPr/>
        </p:nvSpPr>
        <p:spPr bwMode="auto">
          <a:xfrm flipV="1">
            <a:off x="6042025"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Line 552"/>
          <p:cNvSpPr>
            <a:spLocks noChangeShapeType="1"/>
          </p:cNvSpPr>
          <p:nvPr/>
        </p:nvSpPr>
        <p:spPr bwMode="auto">
          <a:xfrm flipV="1">
            <a:off x="6135688"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553"/>
          <p:cNvSpPr>
            <a:spLocks noChangeShapeType="1"/>
          </p:cNvSpPr>
          <p:nvPr/>
        </p:nvSpPr>
        <p:spPr bwMode="auto">
          <a:xfrm flipV="1">
            <a:off x="6229350"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Line 554"/>
          <p:cNvSpPr>
            <a:spLocks noChangeShapeType="1"/>
          </p:cNvSpPr>
          <p:nvPr/>
        </p:nvSpPr>
        <p:spPr bwMode="auto">
          <a:xfrm flipV="1">
            <a:off x="7924800" y="4052888"/>
            <a:ext cx="60325" cy="60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 name="Line 555"/>
          <p:cNvSpPr>
            <a:spLocks noChangeShapeType="1"/>
          </p:cNvSpPr>
          <p:nvPr/>
        </p:nvSpPr>
        <p:spPr bwMode="auto">
          <a:xfrm flipV="1">
            <a:off x="6323013"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 name="Line 556"/>
          <p:cNvSpPr>
            <a:spLocks noChangeShapeType="1"/>
          </p:cNvSpPr>
          <p:nvPr/>
        </p:nvSpPr>
        <p:spPr bwMode="auto">
          <a:xfrm flipV="1">
            <a:off x="7775575" y="3903663"/>
            <a:ext cx="452438" cy="452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 name="Line 557"/>
          <p:cNvSpPr>
            <a:spLocks noChangeShapeType="1"/>
          </p:cNvSpPr>
          <p:nvPr/>
        </p:nvSpPr>
        <p:spPr bwMode="auto">
          <a:xfrm flipV="1">
            <a:off x="6416675"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Line 558"/>
          <p:cNvSpPr>
            <a:spLocks noChangeShapeType="1"/>
          </p:cNvSpPr>
          <p:nvPr/>
        </p:nvSpPr>
        <p:spPr bwMode="auto">
          <a:xfrm flipV="1">
            <a:off x="7737475" y="3865563"/>
            <a:ext cx="622300" cy="622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 name="Line 559"/>
          <p:cNvSpPr>
            <a:spLocks noChangeShapeType="1"/>
          </p:cNvSpPr>
          <p:nvPr/>
        </p:nvSpPr>
        <p:spPr bwMode="auto">
          <a:xfrm flipV="1">
            <a:off x="6510338"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 name="Line 560"/>
          <p:cNvSpPr>
            <a:spLocks noChangeShapeType="1"/>
          </p:cNvSpPr>
          <p:nvPr/>
        </p:nvSpPr>
        <p:spPr bwMode="auto">
          <a:xfrm flipV="1">
            <a:off x="7723188" y="3851275"/>
            <a:ext cx="744538" cy="746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 name="Line 561"/>
          <p:cNvSpPr>
            <a:spLocks noChangeShapeType="1"/>
          </p:cNvSpPr>
          <p:nvPr/>
        </p:nvSpPr>
        <p:spPr bwMode="auto">
          <a:xfrm flipV="1">
            <a:off x="6604000"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 name="Line 562"/>
          <p:cNvSpPr>
            <a:spLocks noChangeShapeType="1"/>
          </p:cNvSpPr>
          <p:nvPr/>
        </p:nvSpPr>
        <p:spPr bwMode="auto">
          <a:xfrm flipV="1">
            <a:off x="7721600" y="3851275"/>
            <a:ext cx="839788" cy="839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563"/>
          <p:cNvSpPr>
            <a:spLocks noChangeShapeType="1"/>
          </p:cNvSpPr>
          <p:nvPr/>
        </p:nvSpPr>
        <p:spPr bwMode="auto">
          <a:xfrm flipV="1">
            <a:off x="6697663"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Line 564"/>
          <p:cNvSpPr>
            <a:spLocks noChangeShapeType="1"/>
          </p:cNvSpPr>
          <p:nvPr/>
        </p:nvSpPr>
        <p:spPr bwMode="auto">
          <a:xfrm flipV="1">
            <a:off x="7721600" y="3859213"/>
            <a:ext cx="923925" cy="925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Line 565"/>
          <p:cNvSpPr>
            <a:spLocks noChangeShapeType="1"/>
          </p:cNvSpPr>
          <p:nvPr/>
        </p:nvSpPr>
        <p:spPr bwMode="auto">
          <a:xfrm flipV="1">
            <a:off x="6791325"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566"/>
          <p:cNvSpPr>
            <a:spLocks noChangeShapeType="1"/>
          </p:cNvSpPr>
          <p:nvPr/>
        </p:nvSpPr>
        <p:spPr bwMode="auto">
          <a:xfrm flipV="1">
            <a:off x="8256588" y="3876675"/>
            <a:ext cx="465138" cy="466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567"/>
          <p:cNvSpPr>
            <a:spLocks noChangeShapeType="1"/>
          </p:cNvSpPr>
          <p:nvPr/>
        </p:nvSpPr>
        <p:spPr bwMode="auto">
          <a:xfrm flipV="1">
            <a:off x="7721600" y="4384675"/>
            <a:ext cx="493713" cy="493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568"/>
          <p:cNvSpPr>
            <a:spLocks noChangeShapeType="1"/>
          </p:cNvSpPr>
          <p:nvPr/>
        </p:nvSpPr>
        <p:spPr bwMode="auto">
          <a:xfrm flipV="1">
            <a:off x="6884988"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569"/>
          <p:cNvSpPr>
            <a:spLocks noChangeShapeType="1"/>
          </p:cNvSpPr>
          <p:nvPr/>
        </p:nvSpPr>
        <p:spPr bwMode="auto">
          <a:xfrm flipV="1">
            <a:off x="8439150" y="3898900"/>
            <a:ext cx="354013" cy="355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Line 570"/>
          <p:cNvSpPr>
            <a:spLocks noChangeShapeType="1"/>
          </p:cNvSpPr>
          <p:nvPr/>
        </p:nvSpPr>
        <p:spPr bwMode="auto">
          <a:xfrm flipV="1">
            <a:off x="7721600" y="4567238"/>
            <a:ext cx="404813" cy="40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 name="Line 571"/>
          <p:cNvSpPr>
            <a:spLocks noChangeShapeType="1"/>
          </p:cNvSpPr>
          <p:nvPr/>
        </p:nvSpPr>
        <p:spPr bwMode="auto">
          <a:xfrm flipV="1">
            <a:off x="6977063" y="5438775"/>
            <a:ext cx="371475"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Line 572"/>
          <p:cNvSpPr>
            <a:spLocks noChangeShapeType="1"/>
          </p:cNvSpPr>
          <p:nvPr/>
        </p:nvSpPr>
        <p:spPr bwMode="auto">
          <a:xfrm flipV="1">
            <a:off x="8539163" y="3927475"/>
            <a:ext cx="319088" cy="320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 name="Line 573"/>
          <p:cNvSpPr>
            <a:spLocks noChangeShapeType="1"/>
          </p:cNvSpPr>
          <p:nvPr/>
        </p:nvSpPr>
        <p:spPr bwMode="auto">
          <a:xfrm flipV="1">
            <a:off x="7721600" y="4667250"/>
            <a:ext cx="3968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Line 574"/>
          <p:cNvSpPr>
            <a:spLocks noChangeShapeType="1"/>
          </p:cNvSpPr>
          <p:nvPr/>
        </p:nvSpPr>
        <p:spPr bwMode="auto">
          <a:xfrm flipV="1">
            <a:off x="7072313"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 name="Line 575"/>
          <p:cNvSpPr>
            <a:spLocks noChangeShapeType="1"/>
          </p:cNvSpPr>
          <p:nvPr/>
        </p:nvSpPr>
        <p:spPr bwMode="auto">
          <a:xfrm flipV="1">
            <a:off x="8620125" y="3960813"/>
            <a:ext cx="300038" cy="300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 name="Line 576"/>
          <p:cNvSpPr>
            <a:spLocks noChangeShapeType="1"/>
          </p:cNvSpPr>
          <p:nvPr/>
        </p:nvSpPr>
        <p:spPr bwMode="auto">
          <a:xfrm flipV="1">
            <a:off x="7721600" y="4748213"/>
            <a:ext cx="411163" cy="411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577"/>
          <p:cNvSpPr>
            <a:spLocks noChangeShapeType="1"/>
          </p:cNvSpPr>
          <p:nvPr/>
        </p:nvSpPr>
        <p:spPr bwMode="auto">
          <a:xfrm flipV="1">
            <a:off x="7165975"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578"/>
          <p:cNvSpPr>
            <a:spLocks noChangeShapeType="1"/>
          </p:cNvSpPr>
          <p:nvPr/>
        </p:nvSpPr>
        <p:spPr bwMode="auto">
          <a:xfrm flipV="1">
            <a:off x="8688388" y="3997325"/>
            <a:ext cx="288925" cy="288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579"/>
          <p:cNvSpPr>
            <a:spLocks noChangeShapeType="1"/>
          </p:cNvSpPr>
          <p:nvPr/>
        </p:nvSpPr>
        <p:spPr bwMode="auto">
          <a:xfrm flipV="1">
            <a:off x="7721600" y="4816475"/>
            <a:ext cx="436563" cy="436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580"/>
          <p:cNvSpPr>
            <a:spLocks noChangeShapeType="1"/>
          </p:cNvSpPr>
          <p:nvPr/>
        </p:nvSpPr>
        <p:spPr bwMode="auto">
          <a:xfrm flipV="1">
            <a:off x="7259638" y="5438775"/>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581"/>
          <p:cNvSpPr>
            <a:spLocks noChangeShapeType="1"/>
          </p:cNvSpPr>
          <p:nvPr/>
        </p:nvSpPr>
        <p:spPr bwMode="auto">
          <a:xfrm flipV="1">
            <a:off x="8747125" y="4038600"/>
            <a:ext cx="282575" cy="282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582"/>
          <p:cNvSpPr>
            <a:spLocks noChangeShapeType="1"/>
          </p:cNvSpPr>
          <p:nvPr/>
        </p:nvSpPr>
        <p:spPr bwMode="auto">
          <a:xfrm flipV="1">
            <a:off x="7721600" y="4875213"/>
            <a:ext cx="469900" cy="471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583"/>
          <p:cNvSpPr>
            <a:spLocks noChangeShapeType="1"/>
          </p:cNvSpPr>
          <p:nvPr/>
        </p:nvSpPr>
        <p:spPr bwMode="auto">
          <a:xfrm flipV="1">
            <a:off x="7351713" y="4926013"/>
            <a:ext cx="884238" cy="884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584"/>
          <p:cNvSpPr>
            <a:spLocks noChangeShapeType="1"/>
          </p:cNvSpPr>
          <p:nvPr/>
        </p:nvSpPr>
        <p:spPr bwMode="auto">
          <a:xfrm flipV="1">
            <a:off x="8796338" y="4083050"/>
            <a:ext cx="280988" cy="280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585"/>
          <p:cNvSpPr>
            <a:spLocks noChangeShapeType="1"/>
          </p:cNvSpPr>
          <p:nvPr/>
        </p:nvSpPr>
        <p:spPr bwMode="auto">
          <a:xfrm flipV="1">
            <a:off x="7445375" y="4968875"/>
            <a:ext cx="841375" cy="841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586"/>
          <p:cNvSpPr>
            <a:spLocks noChangeShapeType="1"/>
          </p:cNvSpPr>
          <p:nvPr/>
        </p:nvSpPr>
        <p:spPr bwMode="auto">
          <a:xfrm flipV="1">
            <a:off x="8840788" y="4132263"/>
            <a:ext cx="282575" cy="282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Line 587"/>
          <p:cNvSpPr>
            <a:spLocks noChangeShapeType="1"/>
          </p:cNvSpPr>
          <p:nvPr/>
        </p:nvSpPr>
        <p:spPr bwMode="auto">
          <a:xfrm flipV="1">
            <a:off x="7539038" y="5003800"/>
            <a:ext cx="806450" cy="806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Line 588"/>
          <p:cNvSpPr>
            <a:spLocks noChangeShapeType="1"/>
          </p:cNvSpPr>
          <p:nvPr/>
        </p:nvSpPr>
        <p:spPr bwMode="auto">
          <a:xfrm flipV="1">
            <a:off x="8874125" y="4184650"/>
            <a:ext cx="288925" cy="288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589"/>
          <p:cNvSpPr>
            <a:spLocks noChangeShapeType="1"/>
          </p:cNvSpPr>
          <p:nvPr/>
        </p:nvSpPr>
        <p:spPr bwMode="auto">
          <a:xfrm flipV="1">
            <a:off x="7632700" y="5029200"/>
            <a:ext cx="781050" cy="781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Line 590"/>
          <p:cNvSpPr>
            <a:spLocks noChangeShapeType="1"/>
          </p:cNvSpPr>
          <p:nvPr/>
        </p:nvSpPr>
        <p:spPr bwMode="auto">
          <a:xfrm flipV="1">
            <a:off x="8899525" y="4241800"/>
            <a:ext cx="300038" cy="300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591"/>
          <p:cNvSpPr>
            <a:spLocks noChangeShapeType="1"/>
          </p:cNvSpPr>
          <p:nvPr/>
        </p:nvSpPr>
        <p:spPr bwMode="auto">
          <a:xfrm flipV="1">
            <a:off x="7726363" y="5040313"/>
            <a:ext cx="768350" cy="769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592"/>
          <p:cNvSpPr>
            <a:spLocks noChangeShapeType="1"/>
          </p:cNvSpPr>
          <p:nvPr/>
        </p:nvSpPr>
        <p:spPr bwMode="auto">
          <a:xfrm flipV="1">
            <a:off x="8912225" y="4302125"/>
            <a:ext cx="320675" cy="322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Line 593"/>
          <p:cNvSpPr>
            <a:spLocks noChangeShapeType="1"/>
          </p:cNvSpPr>
          <p:nvPr/>
        </p:nvSpPr>
        <p:spPr bwMode="auto">
          <a:xfrm flipV="1">
            <a:off x="7820025" y="5033963"/>
            <a:ext cx="776288" cy="776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 name="Line 594"/>
          <p:cNvSpPr>
            <a:spLocks noChangeShapeType="1"/>
          </p:cNvSpPr>
          <p:nvPr/>
        </p:nvSpPr>
        <p:spPr bwMode="auto">
          <a:xfrm flipV="1">
            <a:off x="8904288" y="4368800"/>
            <a:ext cx="355600" cy="355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595"/>
          <p:cNvSpPr>
            <a:spLocks noChangeShapeType="1"/>
          </p:cNvSpPr>
          <p:nvPr/>
        </p:nvSpPr>
        <p:spPr bwMode="auto">
          <a:xfrm flipV="1">
            <a:off x="7913688" y="4440238"/>
            <a:ext cx="1370013" cy="1370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596"/>
          <p:cNvSpPr>
            <a:spLocks noChangeShapeType="1"/>
          </p:cNvSpPr>
          <p:nvPr/>
        </p:nvSpPr>
        <p:spPr bwMode="auto">
          <a:xfrm flipV="1">
            <a:off x="8007350" y="4518025"/>
            <a:ext cx="1292225" cy="129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597"/>
          <p:cNvSpPr>
            <a:spLocks noChangeShapeType="1"/>
          </p:cNvSpPr>
          <p:nvPr/>
        </p:nvSpPr>
        <p:spPr bwMode="auto">
          <a:xfrm flipV="1">
            <a:off x="8101013" y="4602163"/>
            <a:ext cx="1206500"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598"/>
          <p:cNvSpPr>
            <a:spLocks noChangeShapeType="1"/>
          </p:cNvSpPr>
          <p:nvPr/>
        </p:nvSpPr>
        <p:spPr bwMode="auto">
          <a:xfrm flipV="1">
            <a:off x="8194675" y="4694238"/>
            <a:ext cx="1114425" cy="1116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Line 599"/>
          <p:cNvSpPr>
            <a:spLocks noChangeShapeType="1"/>
          </p:cNvSpPr>
          <p:nvPr/>
        </p:nvSpPr>
        <p:spPr bwMode="auto">
          <a:xfrm flipV="1">
            <a:off x="8288338" y="4787900"/>
            <a:ext cx="1020763" cy="1022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Line 600"/>
          <p:cNvSpPr>
            <a:spLocks noChangeShapeType="1"/>
          </p:cNvSpPr>
          <p:nvPr/>
        </p:nvSpPr>
        <p:spPr bwMode="auto">
          <a:xfrm flipV="1">
            <a:off x="8382000" y="4881563"/>
            <a:ext cx="927100" cy="928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601"/>
          <p:cNvSpPr>
            <a:spLocks noChangeShapeType="1"/>
          </p:cNvSpPr>
          <p:nvPr/>
        </p:nvSpPr>
        <p:spPr bwMode="auto">
          <a:xfrm flipV="1">
            <a:off x="8475663" y="4975225"/>
            <a:ext cx="833438" cy="835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602"/>
          <p:cNvSpPr>
            <a:spLocks noChangeShapeType="1"/>
          </p:cNvSpPr>
          <p:nvPr/>
        </p:nvSpPr>
        <p:spPr bwMode="auto">
          <a:xfrm flipV="1">
            <a:off x="8569325" y="5068888"/>
            <a:ext cx="739775" cy="741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603"/>
          <p:cNvSpPr>
            <a:spLocks noChangeShapeType="1"/>
          </p:cNvSpPr>
          <p:nvPr/>
        </p:nvSpPr>
        <p:spPr bwMode="auto">
          <a:xfrm flipV="1">
            <a:off x="8662988" y="5162550"/>
            <a:ext cx="646113" cy="647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604"/>
          <p:cNvSpPr>
            <a:spLocks noChangeShapeType="1"/>
          </p:cNvSpPr>
          <p:nvPr/>
        </p:nvSpPr>
        <p:spPr bwMode="auto">
          <a:xfrm flipV="1">
            <a:off x="8756650" y="5256213"/>
            <a:ext cx="552450" cy="554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5" name="Line 605"/>
          <p:cNvSpPr>
            <a:spLocks noChangeShapeType="1"/>
          </p:cNvSpPr>
          <p:nvPr/>
        </p:nvSpPr>
        <p:spPr bwMode="auto">
          <a:xfrm flipV="1">
            <a:off x="8850313" y="5349875"/>
            <a:ext cx="458788" cy="460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Line 606"/>
          <p:cNvSpPr>
            <a:spLocks noChangeShapeType="1"/>
          </p:cNvSpPr>
          <p:nvPr/>
        </p:nvSpPr>
        <p:spPr bwMode="auto">
          <a:xfrm flipV="1">
            <a:off x="8942388" y="5443538"/>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7" name="Line 607"/>
          <p:cNvSpPr>
            <a:spLocks noChangeShapeType="1"/>
          </p:cNvSpPr>
          <p:nvPr/>
        </p:nvSpPr>
        <p:spPr bwMode="auto">
          <a:xfrm flipV="1">
            <a:off x="9036050" y="5537200"/>
            <a:ext cx="273050"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Line 608"/>
          <p:cNvSpPr>
            <a:spLocks noChangeShapeType="1"/>
          </p:cNvSpPr>
          <p:nvPr/>
        </p:nvSpPr>
        <p:spPr bwMode="auto">
          <a:xfrm flipV="1">
            <a:off x="9129713" y="5630863"/>
            <a:ext cx="179388" cy="179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9" name="Line 609"/>
          <p:cNvSpPr>
            <a:spLocks noChangeShapeType="1"/>
          </p:cNvSpPr>
          <p:nvPr/>
        </p:nvSpPr>
        <p:spPr bwMode="auto">
          <a:xfrm flipV="1">
            <a:off x="9224963" y="5724525"/>
            <a:ext cx="84138"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Line 610"/>
          <p:cNvSpPr>
            <a:spLocks noChangeShapeType="1"/>
          </p:cNvSpPr>
          <p:nvPr/>
        </p:nvSpPr>
        <p:spPr bwMode="auto">
          <a:xfrm flipH="1">
            <a:off x="5075238" y="5438775"/>
            <a:ext cx="2646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Line 611"/>
          <p:cNvSpPr>
            <a:spLocks noChangeShapeType="1"/>
          </p:cNvSpPr>
          <p:nvPr/>
        </p:nvSpPr>
        <p:spPr bwMode="auto">
          <a:xfrm flipV="1">
            <a:off x="9309100" y="4643438"/>
            <a:ext cx="0" cy="1431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Freeform 612"/>
          <p:cNvSpPr>
            <a:spLocks/>
          </p:cNvSpPr>
          <p:nvPr/>
        </p:nvSpPr>
        <p:spPr bwMode="auto">
          <a:xfrm>
            <a:off x="7721600" y="3849688"/>
            <a:ext cx="1587500" cy="793750"/>
          </a:xfrm>
          <a:custGeom>
            <a:avLst/>
            <a:gdLst>
              <a:gd name="T0" fmla="*/ 2999 w 3000"/>
              <a:gd name="T1" fmla="*/ 1428 h 1501"/>
              <a:gd name="T2" fmla="*/ 2985 w 3000"/>
              <a:gd name="T3" fmla="*/ 1284 h 1501"/>
              <a:gd name="T4" fmla="*/ 2957 w 3000"/>
              <a:gd name="T5" fmla="*/ 1142 h 1501"/>
              <a:gd name="T6" fmla="*/ 2915 w 3000"/>
              <a:gd name="T7" fmla="*/ 1004 h 1501"/>
              <a:gd name="T8" fmla="*/ 2860 w 3000"/>
              <a:gd name="T9" fmla="*/ 869 h 1501"/>
              <a:gd name="T10" fmla="*/ 2793 w 3000"/>
              <a:gd name="T11" fmla="*/ 740 h 1501"/>
              <a:gd name="T12" fmla="*/ 2714 w 3000"/>
              <a:gd name="T13" fmla="*/ 618 h 1501"/>
              <a:gd name="T14" fmla="*/ 2623 w 3000"/>
              <a:gd name="T15" fmla="*/ 506 h 1501"/>
              <a:gd name="T16" fmla="*/ 2522 w 3000"/>
              <a:gd name="T17" fmla="*/ 402 h 1501"/>
              <a:gd name="T18" fmla="*/ 2411 w 3000"/>
              <a:gd name="T19" fmla="*/ 308 h 1501"/>
              <a:gd name="T20" fmla="*/ 2292 w 3000"/>
              <a:gd name="T21" fmla="*/ 225 h 1501"/>
              <a:gd name="T22" fmla="*/ 2164 w 3000"/>
              <a:gd name="T23" fmla="*/ 155 h 1501"/>
              <a:gd name="T24" fmla="*/ 2031 w 3000"/>
              <a:gd name="T25" fmla="*/ 98 h 1501"/>
              <a:gd name="T26" fmla="*/ 1894 w 3000"/>
              <a:gd name="T27" fmla="*/ 53 h 1501"/>
              <a:gd name="T28" fmla="*/ 1752 w 3000"/>
              <a:gd name="T29" fmla="*/ 21 h 1501"/>
              <a:gd name="T30" fmla="*/ 1609 w 3000"/>
              <a:gd name="T31" fmla="*/ 4 h 1501"/>
              <a:gd name="T32" fmla="*/ 1463 w 3000"/>
              <a:gd name="T33" fmla="*/ 0 h 1501"/>
              <a:gd name="T34" fmla="*/ 1319 w 3000"/>
              <a:gd name="T35" fmla="*/ 11 h 1501"/>
              <a:gd name="T36" fmla="*/ 1176 w 3000"/>
              <a:gd name="T37" fmla="*/ 35 h 1501"/>
              <a:gd name="T38" fmla="*/ 1036 w 3000"/>
              <a:gd name="T39" fmla="*/ 73 h 1501"/>
              <a:gd name="T40" fmla="*/ 901 w 3000"/>
              <a:gd name="T41" fmla="*/ 124 h 1501"/>
              <a:gd name="T42" fmla="*/ 771 w 3000"/>
              <a:gd name="T43" fmla="*/ 189 h 1501"/>
              <a:gd name="T44" fmla="*/ 647 w 3000"/>
              <a:gd name="T45" fmla="*/ 266 h 1501"/>
              <a:gd name="T46" fmla="*/ 532 w 3000"/>
              <a:gd name="T47" fmla="*/ 353 h 1501"/>
              <a:gd name="T48" fmla="*/ 426 w 3000"/>
              <a:gd name="T49" fmla="*/ 453 h 1501"/>
              <a:gd name="T50" fmla="*/ 330 w 3000"/>
              <a:gd name="T51" fmla="*/ 560 h 1501"/>
              <a:gd name="T52" fmla="*/ 245 w 3000"/>
              <a:gd name="T53" fmla="*/ 678 h 1501"/>
              <a:gd name="T54" fmla="*/ 172 w 3000"/>
              <a:gd name="T55" fmla="*/ 803 h 1501"/>
              <a:gd name="T56" fmla="*/ 110 w 3000"/>
              <a:gd name="T57" fmla="*/ 935 h 1501"/>
              <a:gd name="T58" fmla="*/ 63 w 3000"/>
              <a:gd name="T59" fmla="*/ 1072 h 1501"/>
              <a:gd name="T60" fmla="*/ 28 w 3000"/>
              <a:gd name="T61" fmla="*/ 1212 h 1501"/>
              <a:gd name="T62" fmla="*/ 7 w 3000"/>
              <a:gd name="T63" fmla="*/ 1357 h 1501"/>
              <a:gd name="T64" fmla="*/ 0 w 3000"/>
              <a:gd name="T65" fmla="*/ 1501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00" h="1501">
                <a:moveTo>
                  <a:pt x="3000" y="1501"/>
                </a:moveTo>
                <a:lnTo>
                  <a:pt x="2999" y="1428"/>
                </a:lnTo>
                <a:lnTo>
                  <a:pt x="2993" y="1357"/>
                </a:lnTo>
                <a:lnTo>
                  <a:pt x="2985" y="1284"/>
                </a:lnTo>
                <a:lnTo>
                  <a:pt x="2972" y="1212"/>
                </a:lnTo>
                <a:lnTo>
                  <a:pt x="2957" y="1142"/>
                </a:lnTo>
                <a:lnTo>
                  <a:pt x="2937" y="1072"/>
                </a:lnTo>
                <a:lnTo>
                  <a:pt x="2915" y="1004"/>
                </a:lnTo>
                <a:lnTo>
                  <a:pt x="2889" y="935"/>
                </a:lnTo>
                <a:lnTo>
                  <a:pt x="2860" y="869"/>
                </a:lnTo>
                <a:lnTo>
                  <a:pt x="2828" y="803"/>
                </a:lnTo>
                <a:lnTo>
                  <a:pt x="2793" y="740"/>
                </a:lnTo>
                <a:lnTo>
                  <a:pt x="2755" y="678"/>
                </a:lnTo>
                <a:lnTo>
                  <a:pt x="2714" y="618"/>
                </a:lnTo>
                <a:lnTo>
                  <a:pt x="2669" y="560"/>
                </a:lnTo>
                <a:lnTo>
                  <a:pt x="2623" y="506"/>
                </a:lnTo>
                <a:lnTo>
                  <a:pt x="2574" y="453"/>
                </a:lnTo>
                <a:lnTo>
                  <a:pt x="2522" y="402"/>
                </a:lnTo>
                <a:lnTo>
                  <a:pt x="2467" y="353"/>
                </a:lnTo>
                <a:lnTo>
                  <a:pt x="2411" y="308"/>
                </a:lnTo>
                <a:lnTo>
                  <a:pt x="2352" y="266"/>
                </a:lnTo>
                <a:lnTo>
                  <a:pt x="2292" y="225"/>
                </a:lnTo>
                <a:lnTo>
                  <a:pt x="2229" y="189"/>
                </a:lnTo>
                <a:lnTo>
                  <a:pt x="2164" y="155"/>
                </a:lnTo>
                <a:lnTo>
                  <a:pt x="2099" y="124"/>
                </a:lnTo>
                <a:lnTo>
                  <a:pt x="2031" y="98"/>
                </a:lnTo>
                <a:lnTo>
                  <a:pt x="1964" y="73"/>
                </a:lnTo>
                <a:lnTo>
                  <a:pt x="1894" y="53"/>
                </a:lnTo>
                <a:lnTo>
                  <a:pt x="1824" y="35"/>
                </a:lnTo>
                <a:lnTo>
                  <a:pt x="1752" y="21"/>
                </a:lnTo>
                <a:lnTo>
                  <a:pt x="1681" y="11"/>
                </a:lnTo>
                <a:lnTo>
                  <a:pt x="1609" y="4"/>
                </a:lnTo>
                <a:lnTo>
                  <a:pt x="1536" y="0"/>
                </a:lnTo>
                <a:lnTo>
                  <a:pt x="1463" y="0"/>
                </a:lnTo>
                <a:lnTo>
                  <a:pt x="1390" y="4"/>
                </a:lnTo>
                <a:lnTo>
                  <a:pt x="1319" y="11"/>
                </a:lnTo>
                <a:lnTo>
                  <a:pt x="1247" y="21"/>
                </a:lnTo>
                <a:lnTo>
                  <a:pt x="1176" y="35"/>
                </a:lnTo>
                <a:lnTo>
                  <a:pt x="1106" y="53"/>
                </a:lnTo>
                <a:lnTo>
                  <a:pt x="1036" y="73"/>
                </a:lnTo>
                <a:lnTo>
                  <a:pt x="968" y="98"/>
                </a:lnTo>
                <a:lnTo>
                  <a:pt x="901" y="124"/>
                </a:lnTo>
                <a:lnTo>
                  <a:pt x="835" y="155"/>
                </a:lnTo>
                <a:lnTo>
                  <a:pt x="771" y="189"/>
                </a:lnTo>
                <a:lnTo>
                  <a:pt x="708" y="225"/>
                </a:lnTo>
                <a:lnTo>
                  <a:pt x="647" y="266"/>
                </a:lnTo>
                <a:lnTo>
                  <a:pt x="588" y="308"/>
                </a:lnTo>
                <a:lnTo>
                  <a:pt x="532" y="353"/>
                </a:lnTo>
                <a:lnTo>
                  <a:pt x="478" y="402"/>
                </a:lnTo>
                <a:lnTo>
                  <a:pt x="426" y="453"/>
                </a:lnTo>
                <a:lnTo>
                  <a:pt x="377" y="506"/>
                </a:lnTo>
                <a:lnTo>
                  <a:pt x="330" y="560"/>
                </a:lnTo>
                <a:lnTo>
                  <a:pt x="286" y="618"/>
                </a:lnTo>
                <a:lnTo>
                  <a:pt x="245" y="678"/>
                </a:lnTo>
                <a:lnTo>
                  <a:pt x="207" y="740"/>
                </a:lnTo>
                <a:lnTo>
                  <a:pt x="172" y="803"/>
                </a:lnTo>
                <a:lnTo>
                  <a:pt x="140" y="869"/>
                </a:lnTo>
                <a:lnTo>
                  <a:pt x="110" y="935"/>
                </a:lnTo>
                <a:lnTo>
                  <a:pt x="85" y="1004"/>
                </a:lnTo>
                <a:lnTo>
                  <a:pt x="63" y="1072"/>
                </a:lnTo>
                <a:lnTo>
                  <a:pt x="43" y="1142"/>
                </a:lnTo>
                <a:lnTo>
                  <a:pt x="28" y="1212"/>
                </a:lnTo>
                <a:lnTo>
                  <a:pt x="15" y="1284"/>
                </a:lnTo>
                <a:lnTo>
                  <a:pt x="7" y="1357"/>
                </a:lnTo>
                <a:lnTo>
                  <a:pt x="1" y="1428"/>
                </a:lnTo>
                <a:lnTo>
                  <a:pt x="0" y="150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3" name="Line 613"/>
          <p:cNvSpPr>
            <a:spLocks noChangeShapeType="1"/>
          </p:cNvSpPr>
          <p:nvPr/>
        </p:nvSpPr>
        <p:spPr bwMode="auto">
          <a:xfrm>
            <a:off x="7721600" y="4643438"/>
            <a:ext cx="0" cy="795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Line 614"/>
          <p:cNvSpPr>
            <a:spLocks noChangeShapeType="1"/>
          </p:cNvSpPr>
          <p:nvPr/>
        </p:nvSpPr>
        <p:spPr bwMode="auto">
          <a:xfrm flipH="1">
            <a:off x="5075238" y="6075363"/>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5" name="Line 615"/>
          <p:cNvSpPr>
            <a:spLocks noChangeShapeType="1"/>
          </p:cNvSpPr>
          <p:nvPr/>
        </p:nvSpPr>
        <p:spPr bwMode="auto">
          <a:xfrm flipV="1">
            <a:off x="1898650" y="5757863"/>
            <a:ext cx="0" cy="317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Line 616"/>
          <p:cNvSpPr>
            <a:spLocks noChangeShapeType="1"/>
          </p:cNvSpPr>
          <p:nvPr/>
        </p:nvSpPr>
        <p:spPr bwMode="auto">
          <a:xfrm>
            <a:off x="1898650" y="5757863"/>
            <a:ext cx="317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7" name="Line 617"/>
          <p:cNvSpPr>
            <a:spLocks noChangeShapeType="1"/>
          </p:cNvSpPr>
          <p:nvPr/>
        </p:nvSpPr>
        <p:spPr bwMode="auto">
          <a:xfrm flipV="1">
            <a:off x="2216150" y="5438775"/>
            <a:ext cx="0" cy="31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Line 618"/>
          <p:cNvSpPr>
            <a:spLocks noChangeShapeType="1"/>
          </p:cNvSpPr>
          <p:nvPr/>
        </p:nvSpPr>
        <p:spPr bwMode="auto">
          <a:xfrm>
            <a:off x="4227513" y="5438775"/>
            <a:ext cx="0" cy="31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9" name="Line 619"/>
          <p:cNvSpPr>
            <a:spLocks noChangeShapeType="1"/>
          </p:cNvSpPr>
          <p:nvPr/>
        </p:nvSpPr>
        <p:spPr bwMode="auto">
          <a:xfrm>
            <a:off x="4227513" y="5757863"/>
            <a:ext cx="317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Line 620"/>
          <p:cNvSpPr>
            <a:spLocks noChangeShapeType="1"/>
          </p:cNvSpPr>
          <p:nvPr/>
        </p:nvSpPr>
        <p:spPr bwMode="auto">
          <a:xfrm>
            <a:off x="4545013" y="5757863"/>
            <a:ext cx="0" cy="317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1" name="Line 621"/>
          <p:cNvSpPr>
            <a:spLocks noChangeShapeType="1"/>
          </p:cNvSpPr>
          <p:nvPr/>
        </p:nvSpPr>
        <p:spPr bwMode="auto">
          <a:xfrm flipH="1">
            <a:off x="3910013" y="6075363"/>
            <a:ext cx="635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2" name="Line 622"/>
          <p:cNvSpPr>
            <a:spLocks noChangeShapeType="1"/>
          </p:cNvSpPr>
          <p:nvPr/>
        </p:nvSpPr>
        <p:spPr bwMode="auto">
          <a:xfrm flipV="1">
            <a:off x="3910013" y="5810250"/>
            <a:ext cx="0" cy="265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623"/>
          <p:cNvSpPr>
            <a:spLocks noChangeShapeType="1"/>
          </p:cNvSpPr>
          <p:nvPr/>
        </p:nvSpPr>
        <p:spPr bwMode="auto">
          <a:xfrm>
            <a:off x="1898650" y="6075363"/>
            <a:ext cx="635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Line 624"/>
          <p:cNvSpPr>
            <a:spLocks noChangeShapeType="1"/>
          </p:cNvSpPr>
          <p:nvPr/>
        </p:nvSpPr>
        <p:spPr bwMode="auto">
          <a:xfrm flipV="1">
            <a:off x="2533650" y="5810250"/>
            <a:ext cx="0" cy="265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Line 625"/>
          <p:cNvSpPr>
            <a:spLocks noChangeShapeType="1"/>
          </p:cNvSpPr>
          <p:nvPr/>
        </p:nvSpPr>
        <p:spPr bwMode="auto">
          <a:xfrm>
            <a:off x="2533650" y="5810250"/>
            <a:ext cx="1376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6" name="Line 626"/>
          <p:cNvSpPr>
            <a:spLocks noChangeShapeType="1"/>
          </p:cNvSpPr>
          <p:nvPr/>
        </p:nvSpPr>
        <p:spPr bwMode="auto">
          <a:xfrm flipV="1">
            <a:off x="2216150" y="3849688"/>
            <a:ext cx="0" cy="158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627"/>
          <p:cNvSpPr>
            <a:spLocks noChangeShapeType="1"/>
          </p:cNvSpPr>
          <p:nvPr/>
        </p:nvSpPr>
        <p:spPr bwMode="auto">
          <a:xfrm flipV="1">
            <a:off x="4227513" y="3849688"/>
            <a:ext cx="0" cy="1589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8" name="Line 628"/>
          <p:cNvSpPr>
            <a:spLocks noChangeShapeType="1"/>
          </p:cNvSpPr>
          <p:nvPr/>
        </p:nvSpPr>
        <p:spPr bwMode="auto">
          <a:xfrm flipV="1">
            <a:off x="3379788" y="3929063"/>
            <a:ext cx="0" cy="150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9" name="Line 629"/>
          <p:cNvSpPr>
            <a:spLocks noChangeShapeType="1"/>
          </p:cNvSpPr>
          <p:nvPr/>
        </p:nvSpPr>
        <p:spPr bwMode="auto">
          <a:xfrm flipV="1">
            <a:off x="3062288" y="3929063"/>
            <a:ext cx="0" cy="150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0" name="Line 630"/>
          <p:cNvSpPr>
            <a:spLocks noChangeShapeType="1"/>
          </p:cNvSpPr>
          <p:nvPr/>
        </p:nvSpPr>
        <p:spPr bwMode="auto">
          <a:xfrm flipV="1">
            <a:off x="5075238" y="3929063"/>
            <a:ext cx="3092450" cy="150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1" name="Line 631"/>
          <p:cNvSpPr>
            <a:spLocks noChangeShapeType="1"/>
          </p:cNvSpPr>
          <p:nvPr/>
        </p:nvSpPr>
        <p:spPr bwMode="auto">
          <a:xfrm>
            <a:off x="2216150" y="3849688"/>
            <a:ext cx="2011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2" name="Line 632"/>
          <p:cNvSpPr>
            <a:spLocks noChangeShapeType="1"/>
          </p:cNvSpPr>
          <p:nvPr/>
        </p:nvSpPr>
        <p:spPr bwMode="auto">
          <a:xfrm flipV="1">
            <a:off x="5075238" y="669925"/>
            <a:ext cx="0" cy="264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3" name="Line 633"/>
          <p:cNvSpPr>
            <a:spLocks noChangeShapeType="1"/>
          </p:cNvSpPr>
          <p:nvPr/>
        </p:nvSpPr>
        <p:spPr bwMode="auto">
          <a:xfrm>
            <a:off x="9309100" y="669925"/>
            <a:ext cx="0" cy="264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Line 634"/>
          <p:cNvSpPr>
            <a:spLocks noChangeShapeType="1"/>
          </p:cNvSpPr>
          <p:nvPr/>
        </p:nvSpPr>
        <p:spPr bwMode="auto">
          <a:xfrm>
            <a:off x="5075238" y="3319463"/>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Line 635"/>
          <p:cNvSpPr>
            <a:spLocks noChangeShapeType="1"/>
          </p:cNvSpPr>
          <p:nvPr/>
        </p:nvSpPr>
        <p:spPr bwMode="auto">
          <a:xfrm flipH="1">
            <a:off x="5075238" y="669925"/>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Line 636"/>
          <p:cNvSpPr>
            <a:spLocks noChangeShapeType="1"/>
          </p:cNvSpPr>
          <p:nvPr/>
        </p:nvSpPr>
        <p:spPr bwMode="auto">
          <a:xfrm>
            <a:off x="5075238" y="3001963"/>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7" name="Line 637"/>
          <p:cNvSpPr>
            <a:spLocks noChangeShapeType="1"/>
          </p:cNvSpPr>
          <p:nvPr/>
        </p:nvSpPr>
        <p:spPr bwMode="auto">
          <a:xfrm>
            <a:off x="5075238" y="987425"/>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8" name="Line 638"/>
          <p:cNvSpPr>
            <a:spLocks noChangeShapeType="1"/>
          </p:cNvSpPr>
          <p:nvPr/>
        </p:nvSpPr>
        <p:spPr bwMode="auto">
          <a:xfrm flipV="1">
            <a:off x="7721600" y="2154238"/>
            <a:ext cx="0" cy="847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9" name="Line 639"/>
          <p:cNvSpPr>
            <a:spLocks noChangeShapeType="1"/>
          </p:cNvSpPr>
          <p:nvPr/>
        </p:nvSpPr>
        <p:spPr bwMode="auto">
          <a:xfrm flipV="1">
            <a:off x="7721600" y="987425"/>
            <a:ext cx="0" cy="847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0" name="Line 640"/>
          <p:cNvSpPr>
            <a:spLocks noChangeShapeType="1"/>
          </p:cNvSpPr>
          <p:nvPr/>
        </p:nvSpPr>
        <p:spPr bwMode="auto">
          <a:xfrm flipV="1">
            <a:off x="8118475" y="987425"/>
            <a:ext cx="0" cy="2014538"/>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1" name="Line 641"/>
          <p:cNvSpPr>
            <a:spLocks noChangeShapeType="1"/>
          </p:cNvSpPr>
          <p:nvPr/>
        </p:nvSpPr>
        <p:spPr bwMode="auto">
          <a:xfrm flipV="1">
            <a:off x="8912225" y="987425"/>
            <a:ext cx="0" cy="2014538"/>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2" name="Line 642"/>
          <p:cNvSpPr>
            <a:spLocks noChangeShapeType="1"/>
          </p:cNvSpPr>
          <p:nvPr/>
        </p:nvSpPr>
        <p:spPr bwMode="auto">
          <a:xfrm>
            <a:off x="5075238" y="1304925"/>
            <a:ext cx="4233863"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3" name="Line 643"/>
          <p:cNvSpPr>
            <a:spLocks noChangeShapeType="1"/>
          </p:cNvSpPr>
          <p:nvPr/>
        </p:nvSpPr>
        <p:spPr bwMode="auto">
          <a:xfrm>
            <a:off x="5075238" y="2682875"/>
            <a:ext cx="4233863"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4" name="Line 644"/>
          <p:cNvSpPr>
            <a:spLocks noChangeShapeType="1"/>
          </p:cNvSpPr>
          <p:nvPr/>
        </p:nvSpPr>
        <p:spPr bwMode="auto">
          <a:xfrm flipH="1">
            <a:off x="2216150" y="4246563"/>
            <a:ext cx="2011363"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5" name="Line 645"/>
          <p:cNvSpPr>
            <a:spLocks noChangeShapeType="1"/>
          </p:cNvSpPr>
          <p:nvPr/>
        </p:nvSpPr>
        <p:spPr bwMode="auto">
          <a:xfrm>
            <a:off x="5075238" y="5438775"/>
            <a:ext cx="0" cy="636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6" name="Line 646"/>
          <p:cNvSpPr>
            <a:spLocks noChangeShapeType="1"/>
          </p:cNvSpPr>
          <p:nvPr/>
        </p:nvSpPr>
        <p:spPr bwMode="auto">
          <a:xfrm>
            <a:off x="5075238" y="5810250"/>
            <a:ext cx="423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7" name="Line 647"/>
          <p:cNvSpPr>
            <a:spLocks noChangeShapeType="1"/>
          </p:cNvSpPr>
          <p:nvPr/>
        </p:nvSpPr>
        <p:spPr bwMode="auto">
          <a:xfrm flipH="1">
            <a:off x="5075238" y="1835150"/>
            <a:ext cx="3092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8" name="Line 648"/>
          <p:cNvSpPr>
            <a:spLocks noChangeShapeType="1"/>
          </p:cNvSpPr>
          <p:nvPr/>
        </p:nvSpPr>
        <p:spPr bwMode="auto">
          <a:xfrm flipH="1">
            <a:off x="5075238" y="2154238"/>
            <a:ext cx="3092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9" name="Line 649"/>
          <p:cNvSpPr>
            <a:spLocks noChangeShapeType="1"/>
          </p:cNvSpPr>
          <p:nvPr/>
        </p:nvSpPr>
        <p:spPr bwMode="auto">
          <a:xfrm>
            <a:off x="2216150" y="5438775"/>
            <a:ext cx="2011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0" name="Freeform 650"/>
          <p:cNvSpPr>
            <a:spLocks/>
          </p:cNvSpPr>
          <p:nvPr/>
        </p:nvSpPr>
        <p:spPr bwMode="auto">
          <a:xfrm>
            <a:off x="8118475" y="4246563"/>
            <a:ext cx="793750" cy="793750"/>
          </a:xfrm>
          <a:custGeom>
            <a:avLst/>
            <a:gdLst>
              <a:gd name="T0" fmla="*/ 1499 w 1500"/>
              <a:gd name="T1" fmla="*/ 698 h 1500"/>
              <a:gd name="T2" fmla="*/ 1485 w 1500"/>
              <a:gd name="T3" fmla="*/ 597 h 1500"/>
              <a:gd name="T4" fmla="*/ 1456 w 1500"/>
              <a:gd name="T5" fmla="*/ 499 h 1500"/>
              <a:gd name="T6" fmla="*/ 1416 w 1500"/>
              <a:gd name="T7" fmla="*/ 405 h 1500"/>
              <a:gd name="T8" fmla="*/ 1363 w 1500"/>
              <a:gd name="T9" fmla="*/ 317 h 1500"/>
              <a:gd name="T10" fmla="*/ 1298 w 1500"/>
              <a:gd name="T11" fmla="*/ 239 h 1500"/>
              <a:gd name="T12" fmla="*/ 1224 w 1500"/>
              <a:gd name="T13" fmla="*/ 168 h 1500"/>
              <a:gd name="T14" fmla="*/ 1140 w 1500"/>
              <a:gd name="T15" fmla="*/ 110 h 1500"/>
              <a:gd name="T16" fmla="*/ 1048 w 1500"/>
              <a:gd name="T17" fmla="*/ 62 h 1500"/>
              <a:gd name="T18" fmla="*/ 952 w 1500"/>
              <a:gd name="T19" fmla="*/ 28 h 1500"/>
              <a:gd name="T20" fmla="*/ 852 w 1500"/>
              <a:gd name="T21" fmla="*/ 7 h 1500"/>
              <a:gd name="T22" fmla="*/ 750 w 1500"/>
              <a:gd name="T23" fmla="*/ 0 h 1500"/>
              <a:gd name="T24" fmla="*/ 647 w 1500"/>
              <a:gd name="T25" fmla="*/ 7 h 1500"/>
              <a:gd name="T26" fmla="*/ 548 w 1500"/>
              <a:gd name="T27" fmla="*/ 28 h 1500"/>
              <a:gd name="T28" fmla="*/ 451 w 1500"/>
              <a:gd name="T29" fmla="*/ 62 h 1500"/>
              <a:gd name="T30" fmla="*/ 360 w 1500"/>
              <a:gd name="T31" fmla="*/ 110 h 1500"/>
              <a:gd name="T32" fmla="*/ 276 w 1500"/>
              <a:gd name="T33" fmla="*/ 168 h 1500"/>
              <a:gd name="T34" fmla="*/ 202 w 1500"/>
              <a:gd name="T35" fmla="*/ 239 h 1500"/>
              <a:gd name="T36" fmla="*/ 137 w 1500"/>
              <a:gd name="T37" fmla="*/ 317 h 1500"/>
              <a:gd name="T38" fmla="*/ 84 w 1500"/>
              <a:gd name="T39" fmla="*/ 405 h 1500"/>
              <a:gd name="T40" fmla="*/ 43 w 1500"/>
              <a:gd name="T41" fmla="*/ 499 h 1500"/>
              <a:gd name="T42" fmla="*/ 15 w 1500"/>
              <a:gd name="T43" fmla="*/ 597 h 1500"/>
              <a:gd name="T44" fmla="*/ 1 w 1500"/>
              <a:gd name="T45" fmla="*/ 698 h 1500"/>
              <a:gd name="T46" fmla="*/ 1 w 1500"/>
              <a:gd name="T47" fmla="*/ 802 h 1500"/>
              <a:gd name="T48" fmla="*/ 15 w 1500"/>
              <a:gd name="T49" fmla="*/ 903 h 1500"/>
              <a:gd name="T50" fmla="*/ 43 w 1500"/>
              <a:gd name="T51" fmla="*/ 1001 h 1500"/>
              <a:gd name="T52" fmla="*/ 84 w 1500"/>
              <a:gd name="T53" fmla="*/ 1095 h 1500"/>
              <a:gd name="T54" fmla="*/ 137 w 1500"/>
              <a:gd name="T55" fmla="*/ 1184 h 1500"/>
              <a:gd name="T56" fmla="*/ 202 w 1500"/>
              <a:gd name="T57" fmla="*/ 1262 h 1500"/>
              <a:gd name="T58" fmla="*/ 276 w 1500"/>
              <a:gd name="T59" fmla="*/ 1332 h 1500"/>
              <a:gd name="T60" fmla="*/ 360 w 1500"/>
              <a:gd name="T61" fmla="*/ 1391 h 1500"/>
              <a:gd name="T62" fmla="*/ 451 w 1500"/>
              <a:gd name="T63" fmla="*/ 1439 h 1500"/>
              <a:gd name="T64" fmla="*/ 548 w 1500"/>
              <a:gd name="T65" fmla="*/ 1472 h 1500"/>
              <a:gd name="T66" fmla="*/ 647 w 1500"/>
              <a:gd name="T67" fmla="*/ 1493 h 1500"/>
              <a:gd name="T68" fmla="*/ 750 w 1500"/>
              <a:gd name="T69" fmla="*/ 1500 h 1500"/>
              <a:gd name="T70" fmla="*/ 852 w 1500"/>
              <a:gd name="T71" fmla="*/ 1493 h 1500"/>
              <a:gd name="T72" fmla="*/ 952 w 1500"/>
              <a:gd name="T73" fmla="*/ 1472 h 1500"/>
              <a:gd name="T74" fmla="*/ 1048 w 1500"/>
              <a:gd name="T75" fmla="*/ 1439 h 1500"/>
              <a:gd name="T76" fmla="*/ 1140 w 1500"/>
              <a:gd name="T77" fmla="*/ 1391 h 1500"/>
              <a:gd name="T78" fmla="*/ 1224 w 1500"/>
              <a:gd name="T79" fmla="*/ 1332 h 1500"/>
              <a:gd name="T80" fmla="*/ 1298 w 1500"/>
              <a:gd name="T81" fmla="*/ 1262 h 1500"/>
              <a:gd name="T82" fmla="*/ 1363 w 1500"/>
              <a:gd name="T83" fmla="*/ 1184 h 1500"/>
              <a:gd name="T84" fmla="*/ 1416 w 1500"/>
              <a:gd name="T85" fmla="*/ 1095 h 1500"/>
              <a:gd name="T86" fmla="*/ 1456 w 1500"/>
              <a:gd name="T87" fmla="*/ 1001 h 1500"/>
              <a:gd name="T88" fmla="*/ 1485 w 1500"/>
              <a:gd name="T89" fmla="*/ 903 h 1500"/>
              <a:gd name="T90" fmla="*/ 1499 w 1500"/>
              <a:gd name="T91" fmla="*/ 802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0" h="1500">
                <a:moveTo>
                  <a:pt x="1500" y="750"/>
                </a:moveTo>
                <a:lnTo>
                  <a:pt x="1499" y="698"/>
                </a:lnTo>
                <a:lnTo>
                  <a:pt x="1493" y="648"/>
                </a:lnTo>
                <a:lnTo>
                  <a:pt x="1485" y="597"/>
                </a:lnTo>
                <a:lnTo>
                  <a:pt x="1472" y="548"/>
                </a:lnTo>
                <a:lnTo>
                  <a:pt x="1456" y="499"/>
                </a:lnTo>
                <a:lnTo>
                  <a:pt x="1438" y="452"/>
                </a:lnTo>
                <a:lnTo>
                  <a:pt x="1416" y="405"/>
                </a:lnTo>
                <a:lnTo>
                  <a:pt x="1391" y="361"/>
                </a:lnTo>
                <a:lnTo>
                  <a:pt x="1363" y="317"/>
                </a:lnTo>
                <a:lnTo>
                  <a:pt x="1332" y="276"/>
                </a:lnTo>
                <a:lnTo>
                  <a:pt x="1298" y="239"/>
                </a:lnTo>
                <a:lnTo>
                  <a:pt x="1262" y="202"/>
                </a:lnTo>
                <a:lnTo>
                  <a:pt x="1224" y="168"/>
                </a:lnTo>
                <a:lnTo>
                  <a:pt x="1183" y="138"/>
                </a:lnTo>
                <a:lnTo>
                  <a:pt x="1140" y="110"/>
                </a:lnTo>
                <a:lnTo>
                  <a:pt x="1095" y="84"/>
                </a:lnTo>
                <a:lnTo>
                  <a:pt x="1048" y="62"/>
                </a:lnTo>
                <a:lnTo>
                  <a:pt x="1001" y="44"/>
                </a:lnTo>
                <a:lnTo>
                  <a:pt x="952" y="28"/>
                </a:lnTo>
                <a:lnTo>
                  <a:pt x="903" y="16"/>
                </a:lnTo>
                <a:lnTo>
                  <a:pt x="852" y="7"/>
                </a:lnTo>
                <a:lnTo>
                  <a:pt x="802" y="2"/>
                </a:lnTo>
                <a:lnTo>
                  <a:pt x="750" y="0"/>
                </a:lnTo>
                <a:lnTo>
                  <a:pt x="698" y="2"/>
                </a:lnTo>
                <a:lnTo>
                  <a:pt x="647" y="7"/>
                </a:lnTo>
                <a:lnTo>
                  <a:pt x="597" y="16"/>
                </a:lnTo>
                <a:lnTo>
                  <a:pt x="548" y="28"/>
                </a:lnTo>
                <a:lnTo>
                  <a:pt x="499" y="44"/>
                </a:lnTo>
                <a:lnTo>
                  <a:pt x="451" y="62"/>
                </a:lnTo>
                <a:lnTo>
                  <a:pt x="405" y="84"/>
                </a:lnTo>
                <a:lnTo>
                  <a:pt x="360" y="110"/>
                </a:lnTo>
                <a:lnTo>
                  <a:pt x="317" y="138"/>
                </a:lnTo>
                <a:lnTo>
                  <a:pt x="276" y="168"/>
                </a:lnTo>
                <a:lnTo>
                  <a:pt x="238" y="202"/>
                </a:lnTo>
                <a:lnTo>
                  <a:pt x="202" y="239"/>
                </a:lnTo>
                <a:lnTo>
                  <a:pt x="168" y="276"/>
                </a:lnTo>
                <a:lnTo>
                  <a:pt x="137" y="317"/>
                </a:lnTo>
                <a:lnTo>
                  <a:pt x="109" y="361"/>
                </a:lnTo>
                <a:lnTo>
                  <a:pt x="84" y="405"/>
                </a:lnTo>
                <a:lnTo>
                  <a:pt x="61" y="452"/>
                </a:lnTo>
                <a:lnTo>
                  <a:pt x="43" y="499"/>
                </a:lnTo>
                <a:lnTo>
                  <a:pt x="28" y="548"/>
                </a:lnTo>
                <a:lnTo>
                  <a:pt x="15" y="597"/>
                </a:lnTo>
                <a:lnTo>
                  <a:pt x="7" y="648"/>
                </a:lnTo>
                <a:lnTo>
                  <a:pt x="1" y="698"/>
                </a:lnTo>
                <a:lnTo>
                  <a:pt x="0" y="750"/>
                </a:lnTo>
                <a:lnTo>
                  <a:pt x="1" y="802"/>
                </a:lnTo>
                <a:lnTo>
                  <a:pt x="7" y="853"/>
                </a:lnTo>
                <a:lnTo>
                  <a:pt x="15" y="903"/>
                </a:lnTo>
                <a:lnTo>
                  <a:pt x="28" y="952"/>
                </a:lnTo>
                <a:lnTo>
                  <a:pt x="43" y="1001"/>
                </a:lnTo>
                <a:lnTo>
                  <a:pt x="61" y="1049"/>
                </a:lnTo>
                <a:lnTo>
                  <a:pt x="84" y="1095"/>
                </a:lnTo>
                <a:lnTo>
                  <a:pt x="109" y="1140"/>
                </a:lnTo>
                <a:lnTo>
                  <a:pt x="137" y="1184"/>
                </a:lnTo>
                <a:lnTo>
                  <a:pt x="168" y="1224"/>
                </a:lnTo>
                <a:lnTo>
                  <a:pt x="202" y="1262"/>
                </a:lnTo>
                <a:lnTo>
                  <a:pt x="238" y="1298"/>
                </a:lnTo>
                <a:lnTo>
                  <a:pt x="276" y="1332"/>
                </a:lnTo>
                <a:lnTo>
                  <a:pt x="317" y="1363"/>
                </a:lnTo>
                <a:lnTo>
                  <a:pt x="360" y="1391"/>
                </a:lnTo>
                <a:lnTo>
                  <a:pt x="405" y="1416"/>
                </a:lnTo>
                <a:lnTo>
                  <a:pt x="451" y="1439"/>
                </a:lnTo>
                <a:lnTo>
                  <a:pt x="499" y="1457"/>
                </a:lnTo>
                <a:lnTo>
                  <a:pt x="548" y="1472"/>
                </a:lnTo>
                <a:lnTo>
                  <a:pt x="597" y="1485"/>
                </a:lnTo>
                <a:lnTo>
                  <a:pt x="647" y="1493"/>
                </a:lnTo>
                <a:lnTo>
                  <a:pt x="698" y="1499"/>
                </a:lnTo>
                <a:lnTo>
                  <a:pt x="750" y="1500"/>
                </a:lnTo>
                <a:lnTo>
                  <a:pt x="802" y="1499"/>
                </a:lnTo>
                <a:lnTo>
                  <a:pt x="852" y="1493"/>
                </a:lnTo>
                <a:lnTo>
                  <a:pt x="903" y="1485"/>
                </a:lnTo>
                <a:lnTo>
                  <a:pt x="952" y="1472"/>
                </a:lnTo>
                <a:lnTo>
                  <a:pt x="1001" y="1457"/>
                </a:lnTo>
                <a:lnTo>
                  <a:pt x="1048" y="1439"/>
                </a:lnTo>
                <a:lnTo>
                  <a:pt x="1095" y="1416"/>
                </a:lnTo>
                <a:lnTo>
                  <a:pt x="1140" y="1391"/>
                </a:lnTo>
                <a:lnTo>
                  <a:pt x="1183" y="1363"/>
                </a:lnTo>
                <a:lnTo>
                  <a:pt x="1224" y="1332"/>
                </a:lnTo>
                <a:lnTo>
                  <a:pt x="1262" y="1298"/>
                </a:lnTo>
                <a:lnTo>
                  <a:pt x="1298" y="1262"/>
                </a:lnTo>
                <a:lnTo>
                  <a:pt x="1332" y="1224"/>
                </a:lnTo>
                <a:lnTo>
                  <a:pt x="1363" y="1184"/>
                </a:lnTo>
                <a:lnTo>
                  <a:pt x="1391" y="1140"/>
                </a:lnTo>
                <a:lnTo>
                  <a:pt x="1416" y="1095"/>
                </a:lnTo>
                <a:lnTo>
                  <a:pt x="1438" y="1049"/>
                </a:lnTo>
                <a:lnTo>
                  <a:pt x="1456" y="1001"/>
                </a:lnTo>
                <a:lnTo>
                  <a:pt x="1472" y="952"/>
                </a:lnTo>
                <a:lnTo>
                  <a:pt x="1485" y="903"/>
                </a:lnTo>
                <a:lnTo>
                  <a:pt x="1493" y="853"/>
                </a:lnTo>
                <a:lnTo>
                  <a:pt x="1499" y="802"/>
                </a:lnTo>
                <a:lnTo>
                  <a:pt x="1500" y="75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1" name="Line 651"/>
          <p:cNvSpPr>
            <a:spLocks noChangeShapeType="1"/>
          </p:cNvSpPr>
          <p:nvPr/>
        </p:nvSpPr>
        <p:spPr bwMode="auto">
          <a:xfrm flipH="1">
            <a:off x="2216150" y="5041900"/>
            <a:ext cx="2011363"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13835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885" y="23743"/>
            <a:ext cx="5700772" cy="6515169"/>
          </a:xfrm>
          <a:prstGeom prst="rect">
            <a:avLst/>
          </a:prstGeom>
        </p:spPr>
      </p:pic>
    </p:spTree>
    <p:extLst>
      <p:ext uri="{BB962C8B-B14F-4D97-AF65-F5344CB8AC3E}">
        <p14:creationId xmlns:p14="http://schemas.microsoft.com/office/powerpoint/2010/main" val="12256903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707886"/>
          </a:xfrm>
          <a:prstGeom prst="rect">
            <a:avLst/>
          </a:prstGeom>
          <a:noFill/>
        </p:spPr>
        <p:txBody>
          <a:bodyPr wrap="square" rtlCol="0">
            <a:spAutoFit/>
          </a:bodyPr>
          <a:lstStyle/>
          <a:p>
            <a:r>
              <a:rPr lang="en-US" sz="2000" dirty="0"/>
              <a:t>8</a:t>
            </a:r>
            <a:r>
              <a:rPr lang="en-US" sz="2000" dirty="0" smtClean="0"/>
              <a:t>) Translate the given solid object into 3 view orthographic drawing with a half sectional front view and side view.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53" y="818633"/>
            <a:ext cx="8033027" cy="5537718"/>
          </a:xfrm>
          <a:prstGeom prst="rect">
            <a:avLst/>
          </a:prstGeom>
        </p:spPr>
      </p:pic>
    </p:spTree>
    <p:extLst>
      <p:ext uri="{BB962C8B-B14F-4D97-AF65-F5344CB8AC3E}">
        <p14:creationId xmlns:p14="http://schemas.microsoft.com/office/powerpoint/2010/main" val="2524192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68" y="1341087"/>
            <a:ext cx="5096182" cy="44122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712" y="977031"/>
            <a:ext cx="5522373" cy="4493793"/>
          </a:xfrm>
          <a:prstGeom prst="rect">
            <a:avLst/>
          </a:prstGeom>
        </p:spPr>
      </p:pic>
    </p:spTree>
    <p:extLst>
      <p:ext uri="{BB962C8B-B14F-4D97-AF65-F5344CB8AC3E}">
        <p14:creationId xmlns:p14="http://schemas.microsoft.com/office/powerpoint/2010/main" val="63999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4522" y="0"/>
            <a:ext cx="3521318" cy="2427487"/>
          </a:xfrm>
          <a:prstGeom prst="rect">
            <a:avLst/>
          </a:prstGeom>
        </p:spPr>
      </p:pic>
      <p:sp>
        <p:nvSpPr>
          <p:cNvPr id="7" name="Line 5"/>
          <p:cNvSpPr>
            <a:spLocks noChangeShapeType="1"/>
          </p:cNvSpPr>
          <p:nvPr/>
        </p:nvSpPr>
        <p:spPr bwMode="auto">
          <a:xfrm>
            <a:off x="4052887" y="2205038"/>
            <a:ext cx="5200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5175250" y="1381125"/>
            <a:ext cx="0" cy="1811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6726237" y="827088"/>
            <a:ext cx="0" cy="313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8278813" y="1381125"/>
            <a:ext cx="0" cy="1874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4511675" y="1539875"/>
            <a:ext cx="1327150" cy="1330325"/>
          </a:xfrm>
          <a:custGeom>
            <a:avLst/>
            <a:gdLst>
              <a:gd name="T0" fmla="*/ 1673 w 1674"/>
              <a:gd name="T1" fmla="*/ 787 h 1676"/>
              <a:gd name="T2" fmla="*/ 1660 w 1674"/>
              <a:gd name="T3" fmla="*/ 687 h 1676"/>
              <a:gd name="T4" fmla="*/ 1636 w 1674"/>
              <a:gd name="T5" fmla="*/ 588 h 1676"/>
              <a:gd name="T6" fmla="*/ 1600 w 1674"/>
              <a:gd name="T7" fmla="*/ 494 h 1676"/>
              <a:gd name="T8" fmla="*/ 1553 w 1674"/>
              <a:gd name="T9" fmla="*/ 404 h 1676"/>
              <a:gd name="T10" fmla="*/ 1496 w 1674"/>
              <a:gd name="T11" fmla="*/ 320 h 1676"/>
              <a:gd name="T12" fmla="*/ 1429 w 1674"/>
              <a:gd name="T13" fmla="*/ 246 h 1676"/>
              <a:gd name="T14" fmla="*/ 1353 w 1674"/>
              <a:gd name="T15" fmla="*/ 178 h 1676"/>
              <a:gd name="T16" fmla="*/ 1270 w 1674"/>
              <a:gd name="T17" fmla="*/ 120 h 1676"/>
              <a:gd name="T18" fmla="*/ 1180 w 1674"/>
              <a:gd name="T19" fmla="*/ 73 h 1676"/>
              <a:gd name="T20" fmla="*/ 1086 w 1674"/>
              <a:gd name="T21" fmla="*/ 38 h 1676"/>
              <a:gd name="T22" fmla="*/ 988 w 1674"/>
              <a:gd name="T23" fmla="*/ 13 h 1676"/>
              <a:gd name="T24" fmla="*/ 887 w 1674"/>
              <a:gd name="T25" fmla="*/ 1 h 1676"/>
              <a:gd name="T26" fmla="*/ 787 w 1674"/>
              <a:gd name="T27" fmla="*/ 1 h 1676"/>
              <a:gd name="T28" fmla="*/ 686 w 1674"/>
              <a:gd name="T29" fmla="*/ 13 h 1676"/>
              <a:gd name="T30" fmla="*/ 588 w 1674"/>
              <a:gd name="T31" fmla="*/ 38 h 1676"/>
              <a:gd name="T32" fmla="*/ 494 w 1674"/>
              <a:gd name="T33" fmla="*/ 73 h 1676"/>
              <a:gd name="T34" fmla="*/ 404 w 1674"/>
              <a:gd name="T35" fmla="*/ 120 h 1676"/>
              <a:gd name="T36" fmla="*/ 321 w 1674"/>
              <a:gd name="T37" fmla="*/ 178 h 1676"/>
              <a:gd name="T38" fmla="*/ 245 w 1674"/>
              <a:gd name="T39" fmla="*/ 246 h 1676"/>
              <a:gd name="T40" fmla="*/ 178 w 1674"/>
              <a:gd name="T41" fmla="*/ 320 h 1676"/>
              <a:gd name="T42" fmla="*/ 121 w 1674"/>
              <a:gd name="T43" fmla="*/ 404 h 1676"/>
              <a:gd name="T44" fmla="*/ 74 w 1674"/>
              <a:gd name="T45" fmla="*/ 494 h 1676"/>
              <a:gd name="T46" fmla="*/ 38 w 1674"/>
              <a:gd name="T47" fmla="*/ 588 h 1676"/>
              <a:gd name="T48" fmla="*/ 14 w 1674"/>
              <a:gd name="T49" fmla="*/ 687 h 1676"/>
              <a:gd name="T50" fmla="*/ 1 w 1674"/>
              <a:gd name="T51" fmla="*/ 787 h 1676"/>
              <a:gd name="T52" fmla="*/ 1 w 1674"/>
              <a:gd name="T53" fmla="*/ 888 h 1676"/>
              <a:gd name="T54" fmla="*/ 14 w 1674"/>
              <a:gd name="T55" fmla="*/ 989 h 1676"/>
              <a:gd name="T56" fmla="*/ 38 w 1674"/>
              <a:gd name="T57" fmla="*/ 1087 h 1676"/>
              <a:gd name="T58" fmla="*/ 74 w 1674"/>
              <a:gd name="T59" fmla="*/ 1182 h 1676"/>
              <a:gd name="T60" fmla="*/ 121 w 1674"/>
              <a:gd name="T61" fmla="*/ 1272 h 1676"/>
              <a:gd name="T62" fmla="*/ 178 w 1674"/>
              <a:gd name="T63" fmla="*/ 1355 h 1676"/>
              <a:gd name="T64" fmla="*/ 245 w 1674"/>
              <a:gd name="T65" fmla="*/ 1430 h 1676"/>
              <a:gd name="T66" fmla="*/ 321 w 1674"/>
              <a:gd name="T67" fmla="*/ 1498 h 1676"/>
              <a:gd name="T68" fmla="*/ 404 w 1674"/>
              <a:gd name="T69" fmla="*/ 1555 h 1676"/>
              <a:gd name="T70" fmla="*/ 494 w 1674"/>
              <a:gd name="T71" fmla="*/ 1602 h 1676"/>
              <a:gd name="T72" fmla="*/ 588 w 1674"/>
              <a:gd name="T73" fmla="*/ 1638 h 1676"/>
              <a:gd name="T74" fmla="*/ 686 w 1674"/>
              <a:gd name="T75" fmla="*/ 1662 h 1676"/>
              <a:gd name="T76" fmla="*/ 787 w 1674"/>
              <a:gd name="T77" fmla="*/ 1675 h 1676"/>
              <a:gd name="T78" fmla="*/ 887 w 1674"/>
              <a:gd name="T79" fmla="*/ 1675 h 1676"/>
              <a:gd name="T80" fmla="*/ 988 w 1674"/>
              <a:gd name="T81" fmla="*/ 1662 h 1676"/>
              <a:gd name="T82" fmla="*/ 1086 w 1674"/>
              <a:gd name="T83" fmla="*/ 1638 h 1676"/>
              <a:gd name="T84" fmla="*/ 1180 w 1674"/>
              <a:gd name="T85" fmla="*/ 1602 h 1676"/>
              <a:gd name="T86" fmla="*/ 1270 w 1674"/>
              <a:gd name="T87" fmla="*/ 1555 h 1676"/>
              <a:gd name="T88" fmla="*/ 1353 w 1674"/>
              <a:gd name="T89" fmla="*/ 1498 h 1676"/>
              <a:gd name="T90" fmla="*/ 1429 w 1674"/>
              <a:gd name="T91" fmla="*/ 1430 h 1676"/>
              <a:gd name="T92" fmla="*/ 1496 w 1674"/>
              <a:gd name="T93" fmla="*/ 1355 h 1676"/>
              <a:gd name="T94" fmla="*/ 1553 w 1674"/>
              <a:gd name="T95" fmla="*/ 1272 h 1676"/>
              <a:gd name="T96" fmla="*/ 1600 w 1674"/>
              <a:gd name="T97" fmla="*/ 1182 h 1676"/>
              <a:gd name="T98" fmla="*/ 1636 w 1674"/>
              <a:gd name="T99" fmla="*/ 1087 h 1676"/>
              <a:gd name="T100" fmla="*/ 1660 w 1674"/>
              <a:gd name="T101" fmla="*/ 989 h 1676"/>
              <a:gd name="T102" fmla="*/ 1673 w 1674"/>
              <a:gd name="T103" fmla="*/ 888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4" h="1676">
                <a:moveTo>
                  <a:pt x="1674" y="838"/>
                </a:moveTo>
                <a:lnTo>
                  <a:pt x="1673" y="787"/>
                </a:lnTo>
                <a:lnTo>
                  <a:pt x="1668" y="737"/>
                </a:lnTo>
                <a:lnTo>
                  <a:pt x="1660" y="687"/>
                </a:lnTo>
                <a:lnTo>
                  <a:pt x="1649" y="638"/>
                </a:lnTo>
                <a:lnTo>
                  <a:pt x="1636" y="588"/>
                </a:lnTo>
                <a:lnTo>
                  <a:pt x="1620" y="540"/>
                </a:lnTo>
                <a:lnTo>
                  <a:pt x="1600" y="494"/>
                </a:lnTo>
                <a:lnTo>
                  <a:pt x="1578" y="448"/>
                </a:lnTo>
                <a:lnTo>
                  <a:pt x="1553" y="404"/>
                </a:lnTo>
                <a:lnTo>
                  <a:pt x="1525" y="362"/>
                </a:lnTo>
                <a:lnTo>
                  <a:pt x="1496" y="320"/>
                </a:lnTo>
                <a:lnTo>
                  <a:pt x="1464" y="282"/>
                </a:lnTo>
                <a:lnTo>
                  <a:pt x="1429" y="246"/>
                </a:lnTo>
                <a:lnTo>
                  <a:pt x="1393" y="211"/>
                </a:lnTo>
                <a:lnTo>
                  <a:pt x="1353" y="178"/>
                </a:lnTo>
                <a:lnTo>
                  <a:pt x="1313" y="148"/>
                </a:lnTo>
                <a:lnTo>
                  <a:pt x="1270" y="120"/>
                </a:lnTo>
                <a:lnTo>
                  <a:pt x="1225" y="96"/>
                </a:lnTo>
                <a:lnTo>
                  <a:pt x="1180" y="73"/>
                </a:lnTo>
                <a:lnTo>
                  <a:pt x="1133" y="54"/>
                </a:lnTo>
                <a:lnTo>
                  <a:pt x="1086" y="38"/>
                </a:lnTo>
                <a:lnTo>
                  <a:pt x="1037" y="24"/>
                </a:lnTo>
                <a:lnTo>
                  <a:pt x="988" y="13"/>
                </a:lnTo>
                <a:lnTo>
                  <a:pt x="938" y="6"/>
                </a:lnTo>
                <a:lnTo>
                  <a:pt x="887" y="1"/>
                </a:lnTo>
                <a:lnTo>
                  <a:pt x="837" y="0"/>
                </a:lnTo>
                <a:lnTo>
                  <a:pt x="787" y="1"/>
                </a:lnTo>
                <a:lnTo>
                  <a:pt x="736" y="6"/>
                </a:lnTo>
                <a:lnTo>
                  <a:pt x="686" y="13"/>
                </a:lnTo>
                <a:lnTo>
                  <a:pt x="637" y="24"/>
                </a:lnTo>
                <a:lnTo>
                  <a:pt x="588" y="38"/>
                </a:lnTo>
                <a:lnTo>
                  <a:pt x="541" y="54"/>
                </a:lnTo>
                <a:lnTo>
                  <a:pt x="494" y="73"/>
                </a:lnTo>
                <a:lnTo>
                  <a:pt x="449" y="96"/>
                </a:lnTo>
                <a:lnTo>
                  <a:pt x="404" y="120"/>
                </a:lnTo>
                <a:lnTo>
                  <a:pt x="361" y="148"/>
                </a:lnTo>
                <a:lnTo>
                  <a:pt x="321" y="178"/>
                </a:lnTo>
                <a:lnTo>
                  <a:pt x="282" y="211"/>
                </a:lnTo>
                <a:lnTo>
                  <a:pt x="245" y="246"/>
                </a:lnTo>
                <a:lnTo>
                  <a:pt x="210" y="282"/>
                </a:lnTo>
                <a:lnTo>
                  <a:pt x="178" y="320"/>
                </a:lnTo>
                <a:lnTo>
                  <a:pt x="149" y="362"/>
                </a:lnTo>
                <a:lnTo>
                  <a:pt x="121" y="404"/>
                </a:lnTo>
                <a:lnTo>
                  <a:pt x="96" y="448"/>
                </a:lnTo>
                <a:lnTo>
                  <a:pt x="74" y="494"/>
                </a:lnTo>
                <a:lnTo>
                  <a:pt x="54" y="540"/>
                </a:lnTo>
                <a:lnTo>
                  <a:pt x="38" y="588"/>
                </a:lnTo>
                <a:lnTo>
                  <a:pt x="25" y="638"/>
                </a:lnTo>
                <a:lnTo>
                  <a:pt x="14" y="687"/>
                </a:lnTo>
                <a:lnTo>
                  <a:pt x="6" y="737"/>
                </a:lnTo>
                <a:lnTo>
                  <a:pt x="1" y="787"/>
                </a:lnTo>
                <a:lnTo>
                  <a:pt x="0" y="838"/>
                </a:lnTo>
                <a:lnTo>
                  <a:pt x="1" y="888"/>
                </a:lnTo>
                <a:lnTo>
                  <a:pt x="6" y="939"/>
                </a:lnTo>
                <a:lnTo>
                  <a:pt x="14" y="989"/>
                </a:lnTo>
                <a:lnTo>
                  <a:pt x="25" y="1038"/>
                </a:lnTo>
                <a:lnTo>
                  <a:pt x="38" y="1087"/>
                </a:lnTo>
                <a:lnTo>
                  <a:pt x="54" y="1135"/>
                </a:lnTo>
                <a:lnTo>
                  <a:pt x="74" y="1182"/>
                </a:lnTo>
                <a:lnTo>
                  <a:pt x="96" y="1227"/>
                </a:lnTo>
                <a:lnTo>
                  <a:pt x="121" y="1272"/>
                </a:lnTo>
                <a:lnTo>
                  <a:pt x="149" y="1313"/>
                </a:lnTo>
                <a:lnTo>
                  <a:pt x="178" y="1355"/>
                </a:lnTo>
                <a:lnTo>
                  <a:pt x="210" y="1393"/>
                </a:lnTo>
                <a:lnTo>
                  <a:pt x="245" y="1430"/>
                </a:lnTo>
                <a:lnTo>
                  <a:pt x="282" y="1465"/>
                </a:lnTo>
                <a:lnTo>
                  <a:pt x="321" y="1498"/>
                </a:lnTo>
                <a:lnTo>
                  <a:pt x="361" y="1527"/>
                </a:lnTo>
                <a:lnTo>
                  <a:pt x="404" y="1555"/>
                </a:lnTo>
                <a:lnTo>
                  <a:pt x="449" y="1580"/>
                </a:lnTo>
                <a:lnTo>
                  <a:pt x="494" y="1602"/>
                </a:lnTo>
                <a:lnTo>
                  <a:pt x="541" y="1622"/>
                </a:lnTo>
                <a:lnTo>
                  <a:pt x="588" y="1638"/>
                </a:lnTo>
                <a:lnTo>
                  <a:pt x="637" y="1651"/>
                </a:lnTo>
                <a:lnTo>
                  <a:pt x="686" y="1662"/>
                </a:lnTo>
                <a:lnTo>
                  <a:pt x="736" y="1670"/>
                </a:lnTo>
                <a:lnTo>
                  <a:pt x="787" y="1675"/>
                </a:lnTo>
                <a:lnTo>
                  <a:pt x="837" y="1676"/>
                </a:lnTo>
                <a:lnTo>
                  <a:pt x="887" y="1675"/>
                </a:lnTo>
                <a:lnTo>
                  <a:pt x="938" y="1670"/>
                </a:lnTo>
                <a:lnTo>
                  <a:pt x="988" y="1662"/>
                </a:lnTo>
                <a:lnTo>
                  <a:pt x="1037" y="1651"/>
                </a:lnTo>
                <a:lnTo>
                  <a:pt x="1086" y="1638"/>
                </a:lnTo>
                <a:lnTo>
                  <a:pt x="1133" y="1622"/>
                </a:lnTo>
                <a:lnTo>
                  <a:pt x="1180" y="1602"/>
                </a:lnTo>
                <a:lnTo>
                  <a:pt x="1225" y="1580"/>
                </a:lnTo>
                <a:lnTo>
                  <a:pt x="1270" y="1555"/>
                </a:lnTo>
                <a:lnTo>
                  <a:pt x="1313" y="1527"/>
                </a:lnTo>
                <a:lnTo>
                  <a:pt x="1353" y="1498"/>
                </a:lnTo>
                <a:lnTo>
                  <a:pt x="1393" y="1465"/>
                </a:lnTo>
                <a:lnTo>
                  <a:pt x="1429" y="1430"/>
                </a:lnTo>
                <a:lnTo>
                  <a:pt x="1464" y="1393"/>
                </a:lnTo>
                <a:lnTo>
                  <a:pt x="1496" y="1355"/>
                </a:lnTo>
                <a:lnTo>
                  <a:pt x="1525" y="1313"/>
                </a:lnTo>
                <a:lnTo>
                  <a:pt x="1553" y="1272"/>
                </a:lnTo>
                <a:lnTo>
                  <a:pt x="1578" y="1227"/>
                </a:lnTo>
                <a:lnTo>
                  <a:pt x="1600" y="1182"/>
                </a:lnTo>
                <a:lnTo>
                  <a:pt x="1620" y="1135"/>
                </a:lnTo>
                <a:lnTo>
                  <a:pt x="1636" y="1087"/>
                </a:lnTo>
                <a:lnTo>
                  <a:pt x="1649" y="1038"/>
                </a:lnTo>
                <a:lnTo>
                  <a:pt x="1660" y="989"/>
                </a:lnTo>
                <a:lnTo>
                  <a:pt x="1668" y="939"/>
                </a:lnTo>
                <a:lnTo>
                  <a:pt x="1673" y="888"/>
                </a:lnTo>
                <a:lnTo>
                  <a:pt x="1674" y="83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7613650" y="1539875"/>
            <a:ext cx="1328738" cy="1330325"/>
          </a:xfrm>
          <a:custGeom>
            <a:avLst/>
            <a:gdLst>
              <a:gd name="T0" fmla="*/ 1673 w 1674"/>
              <a:gd name="T1" fmla="*/ 787 h 1676"/>
              <a:gd name="T2" fmla="*/ 1661 w 1674"/>
              <a:gd name="T3" fmla="*/ 687 h 1676"/>
              <a:gd name="T4" fmla="*/ 1636 w 1674"/>
              <a:gd name="T5" fmla="*/ 588 h 1676"/>
              <a:gd name="T6" fmla="*/ 1600 w 1674"/>
              <a:gd name="T7" fmla="*/ 494 h 1676"/>
              <a:gd name="T8" fmla="*/ 1554 w 1674"/>
              <a:gd name="T9" fmla="*/ 404 h 1676"/>
              <a:gd name="T10" fmla="*/ 1496 w 1674"/>
              <a:gd name="T11" fmla="*/ 320 h 1676"/>
              <a:gd name="T12" fmla="*/ 1430 w 1674"/>
              <a:gd name="T13" fmla="*/ 246 h 1676"/>
              <a:gd name="T14" fmla="*/ 1353 w 1674"/>
              <a:gd name="T15" fmla="*/ 178 h 1676"/>
              <a:gd name="T16" fmla="*/ 1270 w 1674"/>
              <a:gd name="T17" fmla="*/ 120 h 1676"/>
              <a:gd name="T18" fmla="*/ 1180 w 1674"/>
              <a:gd name="T19" fmla="*/ 73 h 1676"/>
              <a:gd name="T20" fmla="*/ 1087 w 1674"/>
              <a:gd name="T21" fmla="*/ 38 h 1676"/>
              <a:gd name="T22" fmla="*/ 988 w 1674"/>
              <a:gd name="T23" fmla="*/ 13 h 1676"/>
              <a:gd name="T24" fmla="*/ 888 w 1674"/>
              <a:gd name="T25" fmla="*/ 1 h 1676"/>
              <a:gd name="T26" fmla="*/ 787 w 1674"/>
              <a:gd name="T27" fmla="*/ 1 h 1676"/>
              <a:gd name="T28" fmla="*/ 686 w 1674"/>
              <a:gd name="T29" fmla="*/ 13 h 1676"/>
              <a:gd name="T30" fmla="*/ 588 w 1674"/>
              <a:gd name="T31" fmla="*/ 38 h 1676"/>
              <a:gd name="T32" fmla="*/ 494 w 1674"/>
              <a:gd name="T33" fmla="*/ 73 h 1676"/>
              <a:gd name="T34" fmla="*/ 405 w 1674"/>
              <a:gd name="T35" fmla="*/ 120 h 1676"/>
              <a:gd name="T36" fmla="*/ 321 w 1674"/>
              <a:gd name="T37" fmla="*/ 178 h 1676"/>
              <a:gd name="T38" fmla="*/ 245 w 1674"/>
              <a:gd name="T39" fmla="*/ 246 h 1676"/>
              <a:gd name="T40" fmla="*/ 179 w 1674"/>
              <a:gd name="T41" fmla="*/ 320 h 1676"/>
              <a:gd name="T42" fmla="*/ 121 w 1674"/>
              <a:gd name="T43" fmla="*/ 404 h 1676"/>
              <a:gd name="T44" fmla="*/ 74 w 1674"/>
              <a:gd name="T45" fmla="*/ 494 h 1676"/>
              <a:gd name="T46" fmla="*/ 38 w 1674"/>
              <a:gd name="T47" fmla="*/ 588 h 1676"/>
              <a:gd name="T48" fmla="*/ 14 w 1674"/>
              <a:gd name="T49" fmla="*/ 687 h 1676"/>
              <a:gd name="T50" fmla="*/ 2 w 1674"/>
              <a:gd name="T51" fmla="*/ 787 h 1676"/>
              <a:gd name="T52" fmla="*/ 2 w 1674"/>
              <a:gd name="T53" fmla="*/ 888 h 1676"/>
              <a:gd name="T54" fmla="*/ 14 w 1674"/>
              <a:gd name="T55" fmla="*/ 989 h 1676"/>
              <a:gd name="T56" fmla="*/ 38 w 1674"/>
              <a:gd name="T57" fmla="*/ 1087 h 1676"/>
              <a:gd name="T58" fmla="*/ 74 w 1674"/>
              <a:gd name="T59" fmla="*/ 1182 h 1676"/>
              <a:gd name="T60" fmla="*/ 121 w 1674"/>
              <a:gd name="T61" fmla="*/ 1272 h 1676"/>
              <a:gd name="T62" fmla="*/ 179 w 1674"/>
              <a:gd name="T63" fmla="*/ 1355 h 1676"/>
              <a:gd name="T64" fmla="*/ 245 w 1674"/>
              <a:gd name="T65" fmla="*/ 1430 h 1676"/>
              <a:gd name="T66" fmla="*/ 321 w 1674"/>
              <a:gd name="T67" fmla="*/ 1498 h 1676"/>
              <a:gd name="T68" fmla="*/ 405 w 1674"/>
              <a:gd name="T69" fmla="*/ 1555 h 1676"/>
              <a:gd name="T70" fmla="*/ 494 w 1674"/>
              <a:gd name="T71" fmla="*/ 1602 h 1676"/>
              <a:gd name="T72" fmla="*/ 588 w 1674"/>
              <a:gd name="T73" fmla="*/ 1638 h 1676"/>
              <a:gd name="T74" fmla="*/ 686 w 1674"/>
              <a:gd name="T75" fmla="*/ 1662 h 1676"/>
              <a:gd name="T76" fmla="*/ 787 w 1674"/>
              <a:gd name="T77" fmla="*/ 1675 h 1676"/>
              <a:gd name="T78" fmla="*/ 888 w 1674"/>
              <a:gd name="T79" fmla="*/ 1675 h 1676"/>
              <a:gd name="T80" fmla="*/ 988 w 1674"/>
              <a:gd name="T81" fmla="*/ 1662 h 1676"/>
              <a:gd name="T82" fmla="*/ 1087 w 1674"/>
              <a:gd name="T83" fmla="*/ 1638 h 1676"/>
              <a:gd name="T84" fmla="*/ 1180 w 1674"/>
              <a:gd name="T85" fmla="*/ 1602 h 1676"/>
              <a:gd name="T86" fmla="*/ 1270 w 1674"/>
              <a:gd name="T87" fmla="*/ 1555 h 1676"/>
              <a:gd name="T88" fmla="*/ 1353 w 1674"/>
              <a:gd name="T89" fmla="*/ 1498 h 1676"/>
              <a:gd name="T90" fmla="*/ 1430 w 1674"/>
              <a:gd name="T91" fmla="*/ 1430 h 1676"/>
              <a:gd name="T92" fmla="*/ 1496 w 1674"/>
              <a:gd name="T93" fmla="*/ 1355 h 1676"/>
              <a:gd name="T94" fmla="*/ 1554 w 1674"/>
              <a:gd name="T95" fmla="*/ 1272 h 1676"/>
              <a:gd name="T96" fmla="*/ 1600 w 1674"/>
              <a:gd name="T97" fmla="*/ 1182 h 1676"/>
              <a:gd name="T98" fmla="*/ 1636 w 1674"/>
              <a:gd name="T99" fmla="*/ 1087 h 1676"/>
              <a:gd name="T100" fmla="*/ 1661 w 1674"/>
              <a:gd name="T101" fmla="*/ 989 h 1676"/>
              <a:gd name="T102" fmla="*/ 1673 w 1674"/>
              <a:gd name="T103" fmla="*/ 888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4" h="1676">
                <a:moveTo>
                  <a:pt x="1674" y="838"/>
                </a:moveTo>
                <a:lnTo>
                  <a:pt x="1673" y="787"/>
                </a:lnTo>
                <a:lnTo>
                  <a:pt x="1668" y="737"/>
                </a:lnTo>
                <a:lnTo>
                  <a:pt x="1661" y="687"/>
                </a:lnTo>
                <a:lnTo>
                  <a:pt x="1650" y="638"/>
                </a:lnTo>
                <a:lnTo>
                  <a:pt x="1636" y="588"/>
                </a:lnTo>
                <a:lnTo>
                  <a:pt x="1620" y="540"/>
                </a:lnTo>
                <a:lnTo>
                  <a:pt x="1600" y="494"/>
                </a:lnTo>
                <a:lnTo>
                  <a:pt x="1578" y="448"/>
                </a:lnTo>
                <a:lnTo>
                  <a:pt x="1554" y="404"/>
                </a:lnTo>
                <a:lnTo>
                  <a:pt x="1526" y="362"/>
                </a:lnTo>
                <a:lnTo>
                  <a:pt x="1496" y="320"/>
                </a:lnTo>
                <a:lnTo>
                  <a:pt x="1464" y="282"/>
                </a:lnTo>
                <a:lnTo>
                  <a:pt x="1430" y="246"/>
                </a:lnTo>
                <a:lnTo>
                  <a:pt x="1393" y="211"/>
                </a:lnTo>
                <a:lnTo>
                  <a:pt x="1353" y="178"/>
                </a:lnTo>
                <a:lnTo>
                  <a:pt x="1313" y="148"/>
                </a:lnTo>
                <a:lnTo>
                  <a:pt x="1270" y="120"/>
                </a:lnTo>
                <a:lnTo>
                  <a:pt x="1226" y="96"/>
                </a:lnTo>
                <a:lnTo>
                  <a:pt x="1180" y="73"/>
                </a:lnTo>
                <a:lnTo>
                  <a:pt x="1133" y="54"/>
                </a:lnTo>
                <a:lnTo>
                  <a:pt x="1087" y="38"/>
                </a:lnTo>
                <a:lnTo>
                  <a:pt x="1038" y="24"/>
                </a:lnTo>
                <a:lnTo>
                  <a:pt x="988" y="13"/>
                </a:lnTo>
                <a:lnTo>
                  <a:pt x="938" y="6"/>
                </a:lnTo>
                <a:lnTo>
                  <a:pt x="888" y="1"/>
                </a:lnTo>
                <a:lnTo>
                  <a:pt x="837" y="0"/>
                </a:lnTo>
                <a:lnTo>
                  <a:pt x="787" y="1"/>
                </a:lnTo>
                <a:lnTo>
                  <a:pt x="737" y="6"/>
                </a:lnTo>
                <a:lnTo>
                  <a:pt x="686" y="13"/>
                </a:lnTo>
                <a:lnTo>
                  <a:pt x="637" y="24"/>
                </a:lnTo>
                <a:lnTo>
                  <a:pt x="588" y="38"/>
                </a:lnTo>
                <a:lnTo>
                  <a:pt x="541" y="54"/>
                </a:lnTo>
                <a:lnTo>
                  <a:pt x="494" y="73"/>
                </a:lnTo>
                <a:lnTo>
                  <a:pt x="449" y="96"/>
                </a:lnTo>
                <a:lnTo>
                  <a:pt x="405" y="120"/>
                </a:lnTo>
                <a:lnTo>
                  <a:pt x="362" y="148"/>
                </a:lnTo>
                <a:lnTo>
                  <a:pt x="321" y="178"/>
                </a:lnTo>
                <a:lnTo>
                  <a:pt x="282" y="211"/>
                </a:lnTo>
                <a:lnTo>
                  <a:pt x="245" y="246"/>
                </a:lnTo>
                <a:lnTo>
                  <a:pt x="211" y="282"/>
                </a:lnTo>
                <a:lnTo>
                  <a:pt x="179" y="320"/>
                </a:lnTo>
                <a:lnTo>
                  <a:pt x="149" y="362"/>
                </a:lnTo>
                <a:lnTo>
                  <a:pt x="121" y="404"/>
                </a:lnTo>
                <a:lnTo>
                  <a:pt x="96" y="448"/>
                </a:lnTo>
                <a:lnTo>
                  <a:pt x="74" y="494"/>
                </a:lnTo>
                <a:lnTo>
                  <a:pt x="54" y="540"/>
                </a:lnTo>
                <a:lnTo>
                  <a:pt x="38" y="588"/>
                </a:lnTo>
                <a:lnTo>
                  <a:pt x="25" y="638"/>
                </a:lnTo>
                <a:lnTo>
                  <a:pt x="14" y="687"/>
                </a:lnTo>
                <a:lnTo>
                  <a:pt x="7" y="737"/>
                </a:lnTo>
                <a:lnTo>
                  <a:pt x="2" y="787"/>
                </a:lnTo>
                <a:lnTo>
                  <a:pt x="0" y="838"/>
                </a:lnTo>
                <a:lnTo>
                  <a:pt x="2" y="888"/>
                </a:lnTo>
                <a:lnTo>
                  <a:pt x="7" y="939"/>
                </a:lnTo>
                <a:lnTo>
                  <a:pt x="14" y="989"/>
                </a:lnTo>
                <a:lnTo>
                  <a:pt x="25" y="1038"/>
                </a:lnTo>
                <a:lnTo>
                  <a:pt x="38" y="1087"/>
                </a:lnTo>
                <a:lnTo>
                  <a:pt x="54" y="1135"/>
                </a:lnTo>
                <a:lnTo>
                  <a:pt x="74" y="1182"/>
                </a:lnTo>
                <a:lnTo>
                  <a:pt x="96" y="1227"/>
                </a:lnTo>
                <a:lnTo>
                  <a:pt x="121" y="1272"/>
                </a:lnTo>
                <a:lnTo>
                  <a:pt x="149" y="1313"/>
                </a:lnTo>
                <a:lnTo>
                  <a:pt x="179" y="1355"/>
                </a:lnTo>
                <a:lnTo>
                  <a:pt x="211" y="1393"/>
                </a:lnTo>
                <a:lnTo>
                  <a:pt x="245" y="1430"/>
                </a:lnTo>
                <a:lnTo>
                  <a:pt x="282" y="1465"/>
                </a:lnTo>
                <a:lnTo>
                  <a:pt x="321" y="1498"/>
                </a:lnTo>
                <a:lnTo>
                  <a:pt x="362" y="1527"/>
                </a:lnTo>
                <a:lnTo>
                  <a:pt x="405" y="1555"/>
                </a:lnTo>
                <a:lnTo>
                  <a:pt x="449" y="1580"/>
                </a:lnTo>
                <a:lnTo>
                  <a:pt x="494" y="1602"/>
                </a:lnTo>
                <a:lnTo>
                  <a:pt x="541" y="1622"/>
                </a:lnTo>
                <a:lnTo>
                  <a:pt x="588" y="1638"/>
                </a:lnTo>
                <a:lnTo>
                  <a:pt x="637" y="1651"/>
                </a:lnTo>
                <a:lnTo>
                  <a:pt x="686" y="1662"/>
                </a:lnTo>
                <a:lnTo>
                  <a:pt x="737" y="1670"/>
                </a:lnTo>
                <a:lnTo>
                  <a:pt x="787" y="1675"/>
                </a:lnTo>
                <a:lnTo>
                  <a:pt x="837" y="1676"/>
                </a:lnTo>
                <a:lnTo>
                  <a:pt x="888" y="1675"/>
                </a:lnTo>
                <a:lnTo>
                  <a:pt x="938" y="1670"/>
                </a:lnTo>
                <a:lnTo>
                  <a:pt x="988" y="1662"/>
                </a:lnTo>
                <a:lnTo>
                  <a:pt x="1038" y="1651"/>
                </a:lnTo>
                <a:lnTo>
                  <a:pt x="1087" y="1638"/>
                </a:lnTo>
                <a:lnTo>
                  <a:pt x="1133" y="1622"/>
                </a:lnTo>
                <a:lnTo>
                  <a:pt x="1180" y="1602"/>
                </a:lnTo>
                <a:lnTo>
                  <a:pt x="1226" y="1580"/>
                </a:lnTo>
                <a:lnTo>
                  <a:pt x="1270" y="1555"/>
                </a:lnTo>
                <a:lnTo>
                  <a:pt x="1313" y="1527"/>
                </a:lnTo>
                <a:lnTo>
                  <a:pt x="1353" y="1498"/>
                </a:lnTo>
                <a:lnTo>
                  <a:pt x="1393" y="1465"/>
                </a:lnTo>
                <a:lnTo>
                  <a:pt x="1430" y="1430"/>
                </a:lnTo>
                <a:lnTo>
                  <a:pt x="1464" y="1393"/>
                </a:lnTo>
                <a:lnTo>
                  <a:pt x="1496" y="1355"/>
                </a:lnTo>
                <a:lnTo>
                  <a:pt x="1526" y="1313"/>
                </a:lnTo>
                <a:lnTo>
                  <a:pt x="1554" y="1272"/>
                </a:lnTo>
                <a:lnTo>
                  <a:pt x="1578" y="1227"/>
                </a:lnTo>
                <a:lnTo>
                  <a:pt x="1600" y="1182"/>
                </a:lnTo>
                <a:lnTo>
                  <a:pt x="1620" y="1135"/>
                </a:lnTo>
                <a:lnTo>
                  <a:pt x="1636" y="1087"/>
                </a:lnTo>
                <a:lnTo>
                  <a:pt x="1650" y="1038"/>
                </a:lnTo>
                <a:lnTo>
                  <a:pt x="1661" y="989"/>
                </a:lnTo>
                <a:lnTo>
                  <a:pt x="1668" y="939"/>
                </a:lnTo>
                <a:lnTo>
                  <a:pt x="1673" y="888"/>
                </a:lnTo>
                <a:lnTo>
                  <a:pt x="1674" y="83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a:off x="5951537" y="2079625"/>
            <a:ext cx="0" cy="2778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6532562" y="1692275"/>
            <a:ext cx="120650" cy="184150"/>
          </a:xfrm>
          <a:custGeom>
            <a:avLst/>
            <a:gdLst>
              <a:gd name="T0" fmla="*/ 153 w 153"/>
              <a:gd name="T1" fmla="*/ 233 h 233"/>
              <a:gd name="T2" fmla="*/ 128 w 153"/>
              <a:gd name="T3" fmla="*/ 184 h 233"/>
              <a:gd name="T4" fmla="*/ 100 w 153"/>
              <a:gd name="T5" fmla="*/ 134 h 233"/>
              <a:gd name="T6" fmla="*/ 69 w 153"/>
              <a:gd name="T7" fmla="*/ 88 h 233"/>
              <a:gd name="T8" fmla="*/ 36 w 153"/>
              <a:gd name="T9" fmla="*/ 43 h 233"/>
              <a:gd name="T10" fmla="*/ 0 w 153"/>
              <a:gd name="T11" fmla="*/ 0 h 233"/>
            </a:gdLst>
            <a:ahLst/>
            <a:cxnLst>
              <a:cxn ang="0">
                <a:pos x="T0" y="T1"/>
              </a:cxn>
              <a:cxn ang="0">
                <a:pos x="T2" y="T3"/>
              </a:cxn>
              <a:cxn ang="0">
                <a:pos x="T4" y="T5"/>
              </a:cxn>
              <a:cxn ang="0">
                <a:pos x="T6" y="T7"/>
              </a:cxn>
              <a:cxn ang="0">
                <a:pos x="T8" y="T9"/>
              </a:cxn>
              <a:cxn ang="0">
                <a:pos x="T10" y="T11"/>
              </a:cxn>
            </a:cxnLst>
            <a:rect l="0" t="0" r="r" b="b"/>
            <a:pathLst>
              <a:path w="153" h="233">
                <a:moveTo>
                  <a:pt x="153" y="233"/>
                </a:moveTo>
                <a:lnTo>
                  <a:pt x="128" y="184"/>
                </a:lnTo>
                <a:lnTo>
                  <a:pt x="100" y="134"/>
                </a:lnTo>
                <a:lnTo>
                  <a:pt x="69" y="88"/>
                </a:lnTo>
                <a:lnTo>
                  <a:pt x="36" y="43"/>
                </a:lnTo>
                <a:lnTo>
                  <a:pt x="0"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6532562" y="2533650"/>
            <a:ext cx="120650" cy="185738"/>
          </a:xfrm>
          <a:custGeom>
            <a:avLst/>
            <a:gdLst>
              <a:gd name="T0" fmla="*/ 0 w 153"/>
              <a:gd name="T1" fmla="*/ 232 h 232"/>
              <a:gd name="T2" fmla="*/ 36 w 153"/>
              <a:gd name="T3" fmla="*/ 189 h 232"/>
              <a:gd name="T4" fmla="*/ 69 w 153"/>
              <a:gd name="T5" fmla="*/ 145 h 232"/>
              <a:gd name="T6" fmla="*/ 100 w 153"/>
              <a:gd name="T7" fmla="*/ 98 h 232"/>
              <a:gd name="T8" fmla="*/ 128 w 153"/>
              <a:gd name="T9" fmla="*/ 49 h 232"/>
              <a:gd name="T10" fmla="*/ 153 w 153"/>
              <a:gd name="T11" fmla="*/ 0 h 232"/>
            </a:gdLst>
            <a:ahLst/>
            <a:cxnLst>
              <a:cxn ang="0">
                <a:pos x="T0" y="T1"/>
              </a:cxn>
              <a:cxn ang="0">
                <a:pos x="T2" y="T3"/>
              </a:cxn>
              <a:cxn ang="0">
                <a:pos x="T4" y="T5"/>
              </a:cxn>
              <a:cxn ang="0">
                <a:pos x="T6" y="T7"/>
              </a:cxn>
              <a:cxn ang="0">
                <a:pos x="T8" y="T9"/>
              </a:cxn>
              <a:cxn ang="0">
                <a:pos x="T10" y="T11"/>
              </a:cxn>
            </a:cxnLst>
            <a:rect l="0" t="0" r="r" b="b"/>
            <a:pathLst>
              <a:path w="153" h="232">
                <a:moveTo>
                  <a:pt x="0" y="232"/>
                </a:moveTo>
                <a:lnTo>
                  <a:pt x="36" y="189"/>
                </a:lnTo>
                <a:lnTo>
                  <a:pt x="69" y="145"/>
                </a:lnTo>
                <a:lnTo>
                  <a:pt x="100" y="98"/>
                </a:lnTo>
                <a:lnTo>
                  <a:pt x="128" y="49"/>
                </a:lnTo>
                <a:lnTo>
                  <a:pt x="153"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H="1" flipV="1">
            <a:off x="6373812" y="1019175"/>
            <a:ext cx="352425" cy="1185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H="1">
            <a:off x="6373812" y="2205038"/>
            <a:ext cx="352425" cy="1185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H="1">
            <a:off x="4984750" y="1143000"/>
            <a:ext cx="1425575"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flipH="1" flipV="1">
            <a:off x="4870450" y="1182688"/>
            <a:ext cx="304800" cy="1022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flipH="1" flipV="1">
            <a:off x="4984750" y="2843213"/>
            <a:ext cx="1425575"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H="1">
            <a:off x="4870450" y="2205038"/>
            <a:ext cx="304800" cy="1023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7043737" y="1143000"/>
            <a:ext cx="1423988"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V="1">
            <a:off x="7043737" y="2843213"/>
            <a:ext cx="1423988" cy="425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4910137" y="1939925"/>
            <a:ext cx="530225" cy="531813"/>
          </a:xfrm>
          <a:custGeom>
            <a:avLst/>
            <a:gdLst>
              <a:gd name="T0" fmla="*/ 667 w 668"/>
              <a:gd name="T1" fmla="*/ 302 h 668"/>
              <a:gd name="T2" fmla="*/ 655 w 668"/>
              <a:gd name="T3" fmla="*/ 238 h 668"/>
              <a:gd name="T4" fmla="*/ 630 w 668"/>
              <a:gd name="T5" fmla="*/ 179 h 668"/>
              <a:gd name="T6" fmla="*/ 595 w 668"/>
              <a:gd name="T7" fmla="*/ 125 h 668"/>
              <a:gd name="T8" fmla="*/ 549 w 668"/>
              <a:gd name="T9" fmla="*/ 78 h 668"/>
              <a:gd name="T10" fmla="*/ 496 w 668"/>
              <a:gd name="T11" fmla="*/ 41 h 668"/>
              <a:gd name="T12" fmla="*/ 437 w 668"/>
              <a:gd name="T13" fmla="*/ 16 h 668"/>
              <a:gd name="T14" fmla="*/ 375 w 668"/>
              <a:gd name="T15" fmla="*/ 2 h 668"/>
              <a:gd name="T16" fmla="*/ 309 w 668"/>
              <a:gd name="T17" fmla="*/ 1 h 668"/>
              <a:gd name="T18" fmla="*/ 247 w 668"/>
              <a:gd name="T19" fmla="*/ 12 h 668"/>
              <a:gd name="T20" fmla="*/ 185 w 668"/>
              <a:gd name="T21" fmla="*/ 34 h 668"/>
              <a:gd name="T22" fmla="*/ 131 w 668"/>
              <a:gd name="T23" fmla="*/ 68 h 668"/>
              <a:gd name="T24" fmla="*/ 83 w 668"/>
              <a:gd name="T25" fmla="*/ 113 h 668"/>
              <a:gd name="T26" fmla="*/ 46 w 668"/>
              <a:gd name="T27" fmla="*/ 164 h 668"/>
              <a:gd name="T28" fmla="*/ 18 w 668"/>
              <a:gd name="T29" fmla="*/ 223 h 668"/>
              <a:gd name="T30" fmla="*/ 3 w 668"/>
              <a:gd name="T31" fmla="*/ 286 h 668"/>
              <a:gd name="T32" fmla="*/ 0 w 668"/>
              <a:gd name="T33" fmla="*/ 350 h 668"/>
              <a:gd name="T34" fmla="*/ 10 w 668"/>
              <a:gd name="T35" fmla="*/ 414 h 668"/>
              <a:gd name="T36" fmla="*/ 30 w 668"/>
              <a:gd name="T37" fmla="*/ 475 h 668"/>
              <a:gd name="T38" fmla="*/ 64 w 668"/>
              <a:gd name="T39" fmla="*/ 530 h 668"/>
              <a:gd name="T40" fmla="*/ 107 w 668"/>
              <a:gd name="T41" fmla="*/ 578 h 668"/>
              <a:gd name="T42" fmla="*/ 157 w 668"/>
              <a:gd name="T43" fmla="*/ 618 h 668"/>
              <a:gd name="T44" fmla="*/ 216 w 668"/>
              <a:gd name="T45" fmla="*/ 646 h 668"/>
              <a:gd name="T46" fmla="*/ 277 w 668"/>
              <a:gd name="T47" fmla="*/ 663 h 668"/>
              <a:gd name="T48" fmla="*/ 343 w 668"/>
              <a:gd name="T49" fmla="*/ 668 h 668"/>
              <a:gd name="T50" fmla="*/ 407 w 668"/>
              <a:gd name="T51" fmla="*/ 661 h 668"/>
              <a:gd name="T52" fmla="*/ 468 w 668"/>
              <a:gd name="T53" fmla="*/ 640 h 668"/>
              <a:gd name="T54" fmla="*/ 525 w 668"/>
              <a:gd name="T55" fmla="*/ 609 h 668"/>
              <a:gd name="T56" fmla="*/ 574 w 668"/>
              <a:gd name="T57" fmla="*/ 567 h 668"/>
              <a:gd name="T58" fmla="*/ 614 w 668"/>
              <a:gd name="T59" fmla="*/ 517 h 668"/>
              <a:gd name="T60" fmla="*/ 644 w 668"/>
              <a:gd name="T61" fmla="*/ 460 h 668"/>
              <a:gd name="T62" fmla="*/ 662 w 668"/>
              <a:gd name="T63" fmla="*/ 398 h 668"/>
              <a:gd name="T64" fmla="*/ 668 w 668"/>
              <a:gd name="T65" fmla="*/ 33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8" h="668">
                <a:moveTo>
                  <a:pt x="668" y="334"/>
                </a:moveTo>
                <a:lnTo>
                  <a:pt x="667" y="302"/>
                </a:lnTo>
                <a:lnTo>
                  <a:pt x="662" y="270"/>
                </a:lnTo>
                <a:lnTo>
                  <a:pt x="655" y="238"/>
                </a:lnTo>
                <a:lnTo>
                  <a:pt x="644" y="207"/>
                </a:lnTo>
                <a:lnTo>
                  <a:pt x="630" y="179"/>
                </a:lnTo>
                <a:lnTo>
                  <a:pt x="614" y="151"/>
                </a:lnTo>
                <a:lnTo>
                  <a:pt x="595" y="125"/>
                </a:lnTo>
                <a:lnTo>
                  <a:pt x="574" y="100"/>
                </a:lnTo>
                <a:lnTo>
                  <a:pt x="549" y="78"/>
                </a:lnTo>
                <a:lnTo>
                  <a:pt x="525" y="59"/>
                </a:lnTo>
                <a:lnTo>
                  <a:pt x="496" y="41"/>
                </a:lnTo>
                <a:lnTo>
                  <a:pt x="468" y="28"/>
                </a:lnTo>
                <a:lnTo>
                  <a:pt x="437" y="16"/>
                </a:lnTo>
                <a:lnTo>
                  <a:pt x="407" y="7"/>
                </a:lnTo>
                <a:lnTo>
                  <a:pt x="375" y="2"/>
                </a:lnTo>
                <a:lnTo>
                  <a:pt x="343" y="0"/>
                </a:lnTo>
                <a:lnTo>
                  <a:pt x="309" y="1"/>
                </a:lnTo>
                <a:lnTo>
                  <a:pt x="277" y="4"/>
                </a:lnTo>
                <a:lnTo>
                  <a:pt x="247" y="12"/>
                </a:lnTo>
                <a:lnTo>
                  <a:pt x="216" y="22"/>
                </a:lnTo>
                <a:lnTo>
                  <a:pt x="185" y="34"/>
                </a:lnTo>
                <a:lnTo>
                  <a:pt x="157" y="50"/>
                </a:lnTo>
                <a:lnTo>
                  <a:pt x="131" y="68"/>
                </a:lnTo>
                <a:lnTo>
                  <a:pt x="107" y="89"/>
                </a:lnTo>
                <a:lnTo>
                  <a:pt x="83" y="113"/>
                </a:lnTo>
                <a:lnTo>
                  <a:pt x="64" y="137"/>
                </a:lnTo>
                <a:lnTo>
                  <a:pt x="46" y="164"/>
                </a:lnTo>
                <a:lnTo>
                  <a:pt x="30" y="193"/>
                </a:lnTo>
                <a:lnTo>
                  <a:pt x="18" y="223"/>
                </a:lnTo>
                <a:lnTo>
                  <a:pt x="10" y="254"/>
                </a:lnTo>
                <a:lnTo>
                  <a:pt x="3" y="286"/>
                </a:lnTo>
                <a:lnTo>
                  <a:pt x="0" y="318"/>
                </a:lnTo>
                <a:lnTo>
                  <a:pt x="0" y="350"/>
                </a:lnTo>
                <a:lnTo>
                  <a:pt x="3" y="382"/>
                </a:lnTo>
                <a:lnTo>
                  <a:pt x="10" y="414"/>
                </a:lnTo>
                <a:lnTo>
                  <a:pt x="18" y="444"/>
                </a:lnTo>
                <a:lnTo>
                  <a:pt x="30" y="475"/>
                </a:lnTo>
                <a:lnTo>
                  <a:pt x="46" y="503"/>
                </a:lnTo>
                <a:lnTo>
                  <a:pt x="64" y="530"/>
                </a:lnTo>
                <a:lnTo>
                  <a:pt x="83" y="555"/>
                </a:lnTo>
                <a:lnTo>
                  <a:pt x="107" y="578"/>
                </a:lnTo>
                <a:lnTo>
                  <a:pt x="131" y="599"/>
                </a:lnTo>
                <a:lnTo>
                  <a:pt x="157" y="618"/>
                </a:lnTo>
                <a:lnTo>
                  <a:pt x="185" y="634"/>
                </a:lnTo>
                <a:lnTo>
                  <a:pt x="216" y="646"/>
                </a:lnTo>
                <a:lnTo>
                  <a:pt x="247" y="656"/>
                </a:lnTo>
                <a:lnTo>
                  <a:pt x="277" y="663"/>
                </a:lnTo>
                <a:lnTo>
                  <a:pt x="309" y="667"/>
                </a:lnTo>
                <a:lnTo>
                  <a:pt x="343" y="668"/>
                </a:lnTo>
                <a:lnTo>
                  <a:pt x="375" y="666"/>
                </a:lnTo>
                <a:lnTo>
                  <a:pt x="407" y="661"/>
                </a:lnTo>
                <a:lnTo>
                  <a:pt x="437" y="652"/>
                </a:lnTo>
                <a:lnTo>
                  <a:pt x="468" y="640"/>
                </a:lnTo>
                <a:lnTo>
                  <a:pt x="496" y="626"/>
                </a:lnTo>
                <a:lnTo>
                  <a:pt x="525" y="609"/>
                </a:lnTo>
                <a:lnTo>
                  <a:pt x="549" y="589"/>
                </a:lnTo>
                <a:lnTo>
                  <a:pt x="574" y="567"/>
                </a:lnTo>
                <a:lnTo>
                  <a:pt x="595" y="543"/>
                </a:lnTo>
                <a:lnTo>
                  <a:pt x="614" y="517"/>
                </a:lnTo>
                <a:lnTo>
                  <a:pt x="630" y="489"/>
                </a:lnTo>
                <a:lnTo>
                  <a:pt x="644" y="460"/>
                </a:lnTo>
                <a:lnTo>
                  <a:pt x="655" y="430"/>
                </a:lnTo>
                <a:lnTo>
                  <a:pt x="662" y="398"/>
                </a:lnTo>
                <a:lnTo>
                  <a:pt x="667" y="366"/>
                </a:lnTo>
                <a:lnTo>
                  <a:pt x="668" y="33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auto">
          <a:xfrm>
            <a:off x="8013700" y="1939925"/>
            <a:ext cx="530225" cy="531813"/>
          </a:xfrm>
          <a:custGeom>
            <a:avLst/>
            <a:gdLst>
              <a:gd name="T0" fmla="*/ 667 w 669"/>
              <a:gd name="T1" fmla="*/ 302 h 668"/>
              <a:gd name="T2" fmla="*/ 655 w 669"/>
              <a:gd name="T3" fmla="*/ 238 h 668"/>
              <a:gd name="T4" fmla="*/ 630 w 669"/>
              <a:gd name="T5" fmla="*/ 179 h 668"/>
              <a:gd name="T6" fmla="*/ 595 w 669"/>
              <a:gd name="T7" fmla="*/ 125 h 668"/>
              <a:gd name="T8" fmla="*/ 549 w 669"/>
              <a:gd name="T9" fmla="*/ 78 h 668"/>
              <a:gd name="T10" fmla="*/ 497 w 669"/>
              <a:gd name="T11" fmla="*/ 41 h 668"/>
              <a:gd name="T12" fmla="*/ 438 w 669"/>
              <a:gd name="T13" fmla="*/ 16 h 668"/>
              <a:gd name="T14" fmla="*/ 375 w 669"/>
              <a:gd name="T15" fmla="*/ 2 h 668"/>
              <a:gd name="T16" fmla="*/ 310 w 669"/>
              <a:gd name="T17" fmla="*/ 1 h 668"/>
              <a:gd name="T18" fmla="*/ 247 w 669"/>
              <a:gd name="T19" fmla="*/ 12 h 668"/>
              <a:gd name="T20" fmla="*/ 186 w 669"/>
              <a:gd name="T21" fmla="*/ 34 h 668"/>
              <a:gd name="T22" fmla="*/ 132 w 669"/>
              <a:gd name="T23" fmla="*/ 68 h 668"/>
              <a:gd name="T24" fmla="*/ 84 w 669"/>
              <a:gd name="T25" fmla="*/ 113 h 668"/>
              <a:gd name="T26" fmla="*/ 47 w 669"/>
              <a:gd name="T27" fmla="*/ 164 h 668"/>
              <a:gd name="T28" fmla="*/ 18 w 669"/>
              <a:gd name="T29" fmla="*/ 223 h 668"/>
              <a:gd name="T30" fmla="*/ 4 w 669"/>
              <a:gd name="T31" fmla="*/ 286 h 668"/>
              <a:gd name="T32" fmla="*/ 0 w 669"/>
              <a:gd name="T33" fmla="*/ 350 h 668"/>
              <a:gd name="T34" fmla="*/ 10 w 669"/>
              <a:gd name="T35" fmla="*/ 414 h 668"/>
              <a:gd name="T36" fmla="*/ 31 w 669"/>
              <a:gd name="T37" fmla="*/ 475 h 668"/>
              <a:gd name="T38" fmla="*/ 64 w 669"/>
              <a:gd name="T39" fmla="*/ 530 h 668"/>
              <a:gd name="T40" fmla="*/ 107 w 669"/>
              <a:gd name="T41" fmla="*/ 578 h 668"/>
              <a:gd name="T42" fmla="*/ 157 w 669"/>
              <a:gd name="T43" fmla="*/ 618 h 668"/>
              <a:gd name="T44" fmla="*/ 216 w 669"/>
              <a:gd name="T45" fmla="*/ 646 h 668"/>
              <a:gd name="T46" fmla="*/ 278 w 669"/>
              <a:gd name="T47" fmla="*/ 663 h 668"/>
              <a:gd name="T48" fmla="*/ 343 w 669"/>
              <a:gd name="T49" fmla="*/ 668 h 668"/>
              <a:gd name="T50" fmla="*/ 407 w 669"/>
              <a:gd name="T51" fmla="*/ 661 h 668"/>
              <a:gd name="T52" fmla="*/ 468 w 669"/>
              <a:gd name="T53" fmla="*/ 640 h 668"/>
              <a:gd name="T54" fmla="*/ 525 w 669"/>
              <a:gd name="T55" fmla="*/ 609 h 668"/>
              <a:gd name="T56" fmla="*/ 574 w 669"/>
              <a:gd name="T57" fmla="*/ 567 h 668"/>
              <a:gd name="T58" fmla="*/ 615 w 669"/>
              <a:gd name="T59" fmla="*/ 517 h 668"/>
              <a:gd name="T60" fmla="*/ 644 w 669"/>
              <a:gd name="T61" fmla="*/ 460 h 668"/>
              <a:gd name="T62" fmla="*/ 662 w 669"/>
              <a:gd name="T63" fmla="*/ 398 h 668"/>
              <a:gd name="T64" fmla="*/ 669 w 669"/>
              <a:gd name="T65" fmla="*/ 33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9" h="668">
                <a:moveTo>
                  <a:pt x="669" y="334"/>
                </a:moveTo>
                <a:lnTo>
                  <a:pt x="667" y="302"/>
                </a:lnTo>
                <a:lnTo>
                  <a:pt x="662" y="270"/>
                </a:lnTo>
                <a:lnTo>
                  <a:pt x="655" y="238"/>
                </a:lnTo>
                <a:lnTo>
                  <a:pt x="644" y="207"/>
                </a:lnTo>
                <a:lnTo>
                  <a:pt x="630" y="179"/>
                </a:lnTo>
                <a:lnTo>
                  <a:pt x="615" y="151"/>
                </a:lnTo>
                <a:lnTo>
                  <a:pt x="595" y="125"/>
                </a:lnTo>
                <a:lnTo>
                  <a:pt x="574" y="100"/>
                </a:lnTo>
                <a:lnTo>
                  <a:pt x="549" y="78"/>
                </a:lnTo>
                <a:lnTo>
                  <a:pt x="525" y="59"/>
                </a:lnTo>
                <a:lnTo>
                  <a:pt x="497" y="41"/>
                </a:lnTo>
                <a:lnTo>
                  <a:pt x="468" y="28"/>
                </a:lnTo>
                <a:lnTo>
                  <a:pt x="438" y="16"/>
                </a:lnTo>
                <a:lnTo>
                  <a:pt x="407" y="7"/>
                </a:lnTo>
                <a:lnTo>
                  <a:pt x="375" y="2"/>
                </a:lnTo>
                <a:lnTo>
                  <a:pt x="343" y="0"/>
                </a:lnTo>
                <a:lnTo>
                  <a:pt x="310" y="1"/>
                </a:lnTo>
                <a:lnTo>
                  <a:pt x="278" y="4"/>
                </a:lnTo>
                <a:lnTo>
                  <a:pt x="247" y="12"/>
                </a:lnTo>
                <a:lnTo>
                  <a:pt x="216" y="22"/>
                </a:lnTo>
                <a:lnTo>
                  <a:pt x="186" y="34"/>
                </a:lnTo>
                <a:lnTo>
                  <a:pt x="157" y="50"/>
                </a:lnTo>
                <a:lnTo>
                  <a:pt x="132" y="68"/>
                </a:lnTo>
                <a:lnTo>
                  <a:pt x="107" y="89"/>
                </a:lnTo>
                <a:lnTo>
                  <a:pt x="84" y="113"/>
                </a:lnTo>
                <a:lnTo>
                  <a:pt x="64" y="137"/>
                </a:lnTo>
                <a:lnTo>
                  <a:pt x="47" y="164"/>
                </a:lnTo>
                <a:lnTo>
                  <a:pt x="31" y="193"/>
                </a:lnTo>
                <a:lnTo>
                  <a:pt x="18" y="223"/>
                </a:lnTo>
                <a:lnTo>
                  <a:pt x="10" y="254"/>
                </a:lnTo>
                <a:lnTo>
                  <a:pt x="4" y="286"/>
                </a:lnTo>
                <a:lnTo>
                  <a:pt x="0" y="318"/>
                </a:lnTo>
                <a:lnTo>
                  <a:pt x="0" y="350"/>
                </a:lnTo>
                <a:lnTo>
                  <a:pt x="4" y="382"/>
                </a:lnTo>
                <a:lnTo>
                  <a:pt x="10" y="414"/>
                </a:lnTo>
                <a:lnTo>
                  <a:pt x="18" y="444"/>
                </a:lnTo>
                <a:lnTo>
                  <a:pt x="31" y="475"/>
                </a:lnTo>
                <a:lnTo>
                  <a:pt x="47" y="503"/>
                </a:lnTo>
                <a:lnTo>
                  <a:pt x="64" y="530"/>
                </a:lnTo>
                <a:lnTo>
                  <a:pt x="84" y="555"/>
                </a:lnTo>
                <a:lnTo>
                  <a:pt x="107" y="578"/>
                </a:lnTo>
                <a:lnTo>
                  <a:pt x="132" y="599"/>
                </a:lnTo>
                <a:lnTo>
                  <a:pt x="157" y="618"/>
                </a:lnTo>
                <a:lnTo>
                  <a:pt x="186" y="634"/>
                </a:lnTo>
                <a:lnTo>
                  <a:pt x="216" y="646"/>
                </a:lnTo>
                <a:lnTo>
                  <a:pt x="247" y="656"/>
                </a:lnTo>
                <a:lnTo>
                  <a:pt x="278" y="663"/>
                </a:lnTo>
                <a:lnTo>
                  <a:pt x="310" y="667"/>
                </a:lnTo>
                <a:lnTo>
                  <a:pt x="343" y="668"/>
                </a:lnTo>
                <a:lnTo>
                  <a:pt x="375" y="666"/>
                </a:lnTo>
                <a:lnTo>
                  <a:pt x="407" y="661"/>
                </a:lnTo>
                <a:lnTo>
                  <a:pt x="438" y="652"/>
                </a:lnTo>
                <a:lnTo>
                  <a:pt x="468" y="640"/>
                </a:lnTo>
                <a:lnTo>
                  <a:pt x="497" y="626"/>
                </a:lnTo>
                <a:lnTo>
                  <a:pt x="525" y="609"/>
                </a:lnTo>
                <a:lnTo>
                  <a:pt x="549" y="589"/>
                </a:lnTo>
                <a:lnTo>
                  <a:pt x="574" y="567"/>
                </a:lnTo>
                <a:lnTo>
                  <a:pt x="595" y="543"/>
                </a:lnTo>
                <a:lnTo>
                  <a:pt x="615" y="517"/>
                </a:lnTo>
                <a:lnTo>
                  <a:pt x="630" y="489"/>
                </a:lnTo>
                <a:lnTo>
                  <a:pt x="644" y="460"/>
                </a:lnTo>
                <a:lnTo>
                  <a:pt x="655" y="430"/>
                </a:lnTo>
                <a:lnTo>
                  <a:pt x="662" y="398"/>
                </a:lnTo>
                <a:lnTo>
                  <a:pt x="667" y="366"/>
                </a:lnTo>
                <a:lnTo>
                  <a:pt x="669" y="33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4510087" y="444500"/>
            <a:ext cx="0" cy="6111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4067175" y="444500"/>
            <a:ext cx="0" cy="6111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3622675" y="444500"/>
            <a:ext cx="0" cy="6111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H="1">
            <a:off x="82550" y="3314700"/>
            <a:ext cx="9621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H="1">
            <a:off x="82550" y="3759200"/>
            <a:ext cx="96218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H="1">
            <a:off x="82550" y="4202113"/>
            <a:ext cx="9621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H="1" flipV="1">
            <a:off x="1065212" y="754063"/>
            <a:ext cx="3001963" cy="300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a:off x="8943975" y="3314700"/>
            <a:ext cx="0" cy="2573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H="1">
            <a:off x="4510087" y="5888038"/>
            <a:ext cx="4433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H="1">
            <a:off x="4510087" y="5445125"/>
            <a:ext cx="4433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V="1">
            <a:off x="8943975" y="614363"/>
            <a:ext cx="0" cy="2700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4510087" y="1095375"/>
            <a:ext cx="4433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a:off x="5618162" y="2205038"/>
            <a:ext cx="0" cy="324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a:off x="7834312" y="2205038"/>
            <a:ext cx="0" cy="3240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a:off x="6726237" y="3960813"/>
            <a:ext cx="0" cy="2317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7043737" y="3268663"/>
            <a:ext cx="0" cy="23241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flipV="1">
            <a:off x="4510087" y="5445125"/>
            <a:ext cx="0"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1"/>
          <p:cNvSpPr>
            <a:spLocks noChangeShapeType="1"/>
          </p:cNvSpPr>
          <p:nvPr/>
        </p:nvSpPr>
        <p:spPr bwMode="auto">
          <a:xfrm>
            <a:off x="7170737" y="2205038"/>
            <a:ext cx="0" cy="3683000"/>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a:off x="7391400" y="2205038"/>
            <a:ext cx="0" cy="286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flipH="1">
            <a:off x="82550" y="5888038"/>
            <a:ext cx="442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flipH="1">
            <a:off x="1406525" y="1095375"/>
            <a:ext cx="31035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a:off x="1406525" y="1095375"/>
            <a:ext cx="0" cy="4792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flipH="1">
            <a:off x="1849437" y="1539875"/>
            <a:ext cx="48768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1849437" y="1539875"/>
            <a:ext cx="0" cy="4348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flipH="1">
            <a:off x="2514600" y="2205038"/>
            <a:ext cx="1538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9"/>
          <p:cNvSpPr>
            <a:spLocks noChangeShapeType="1"/>
          </p:cNvSpPr>
          <p:nvPr/>
        </p:nvSpPr>
        <p:spPr bwMode="auto">
          <a:xfrm>
            <a:off x="2514600" y="2205038"/>
            <a:ext cx="0" cy="405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0"/>
          <p:cNvSpPr>
            <a:spLocks noChangeShapeType="1"/>
          </p:cNvSpPr>
          <p:nvPr/>
        </p:nvSpPr>
        <p:spPr bwMode="auto">
          <a:xfrm flipH="1">
            <a:off x="2071687" y="1762125"/>
            <a:ext cx="46545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1"/>
          <p:cNvSpPr>
            <a:spLocks noChangeShapeType="1"/>
          </p:cNvSpPr>
          <p:nvPr/>
        </p:nvSpPr>
        <p:spPr bwMode="auto">
          <a:xfrm>
            <a:off x="2071687" y="1762125"/>
            <a:ext cx="0" cy="4125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2"/>
          <p:cNvSpPr>
            <a:spLocks noChangeShapeType="1"/>
          </p:cNvSpPr>
          <p:nvPr/>
        </p:nvSpPr>
        <p:spPr bwMode="auto">
          <a:xfrm flipH="1">
            <a:off x="2959100" y="2649538"/>
            <a:ext cx="3767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3"/>
          <p:cNvSpPr>
            <a:spLocks noChangeShapeType="1"/>
          </p:cNvSpPr>
          <p:nvPr/>
        </p:nvSpPr>
        <p:spPr bwMode="auto">
          <a:xfrm>
            <a:off x="2959100" y="2649538"/>
            <a:ext cx="0" cy="3238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4"/>
          <p:cNvSpPr>
            <a:spLocks noChangeShapeType="1"/>
          </p:cNvSpPr>
          <p:nvPr/>
        </p:nvSpPr>
        <p:spPr bwMode="auto">
          <a:xfrm flipH="1">
            <a:off x="3179762" y="2870200"/>
            <a:ext cx="35464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5"/>
          <p:cNvSpPr>
            <a:spLocks noChangeShapeType="1"/>
          </p:cNvSpPr>
          <p:nvPr/>
        </p:nvSpPr>
        <p:spPr bwMode="auto">
          <a:xfrm>
            <a:off x="3179762" y="2870200"/>
            <a:ext cx="0" cy="3017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flipH="1">
            <a:off x="708025" y="5445125"/>
            <a:ext cx="3802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a:off x="2198687" y="4735513"/>
            <a:ext cx="652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auto">
          <a:xfrm>
            <a:off x="2382837" y="4602163"/>
            <a:ext cx="265113" cy="265113"/>
          </a:xfrm>
          <a:custGeom>
            <a:avLst/>
            <a:gdLst>
              <a:gd name="T0" fmla="*/ 334 w 334"/>
              <a:gd name="T1" fmla="*/ 167 h 334"/>
              <a:gd name="T2" fmla="*/ 333 w 334"/>
              <a:gd name="T3" fmla="*/ 144 h 334"/>
              <a:gd name="T4" fmla="*/ 328 w 334"/>
              <a:gd name="T5" fmla="*/ 122 h 334"/>
              <a:gd name="T6" fmla="*/ 320 w 334"/>
              <a:gd name="T7" fmla="*/ 101 h 334"/>
              <a:gd name="T8" fmla="*/ 309 w 334"/>
              <a:gd name="T9" fmla="*/ 80 h 334"/>
              <a:gd name="T10" fmla="*/ 296 w 334"/>
              <a:gd name="T11" fmla="*/ 62 h 334"/>
              <a:gd name="T12" fmla="*/ 281 w 334"/>
              <a:gd name="T13" fmla="*/ 46 h 334"/>
              <a:gd name="T14" fmla="*/ 263 w 334"/>
              <a:gd name="T15" fmla="*/ 31 h 334"/>
              <a:gd name="T16" fmla="*/ 244 w 334"/>
              <a:gd name="T17" fmla="*/ 19 h 334"/>
              <a:gd name="T18" fmla="*/ 223 w 334"/>
              <a:gd name="T19" fmla="*/ 10 h 334"/>
              <a:gd name="T20" fmla="*/ 201 w 334"/>
              <a:gd name="T21" fmla="*/ 4 h 334"/>
              <a:gd name="T22" fmla="*/ 178 w 334"/>
              <a:gd name="T23" fmla="*/ 0 h 334"/>
              <a:gd name="T24" fmla="*/ 156 w 334"/>
              <a:gd name="T25" fmla="*/ 0 h 334"/>
              <a:gd name="T26" fmla="*/ 132 w 334"/>
              <a:gd name="T27" fmla="*/ 4 h 334"/>
              <a:gd name="T28" fmla="*/ 110 w 334"/>
              <a:gd name="T29" fmla="*/ 10 h 334"/>
              <a:gd name="T30" fmla="*/ 89 w 334"/>
              <a:gd name="T31" fmla="*/ 19 h 334"/>
              <a:gd name="T32" fmla="*/ 71 w 334"/>
              <a:gd name="T33" fmla="*/ 31 h 334"/>
              <a:gd name="T34" fmla="*/ 52 w 334"/>
              <a:gd name="T35" fmla="*/ 46 h 334"/>
              <a:gd name="T36" fmla="*/ 38 w 334"/>
              <a:gd name="T37" fmla="*/ 62 h 334"/>
              <a:gd name="T38" fmla="*/ 24 w 334"/>
              <a:gd name="T39" fmla="*/ 80 h 334"/>
              <a:gd name="T40" fmla="*/ 13 w 334"/>
              <a:gd name="T41" fmla="*/ 101 h 334"/>
              <a:gd name="T42" fmla="*/ 6 w 334"/>
              <a:gd name="T43" fmla="*/ 122 h 334"/>
              <a:gd name="T44" fmla="*/ 1 w 334"/>
              <a:gd name="T45" fmla="*/ 144 h 334"/>
              <a:gd name="T46" fmla="*/ 0 w 334"/>
              <a:gd name="T47" fmla="*/ 167 h 334"/>
              <a:gd name="T48" fmla="*/ 1 w 334"/>
              <a:gd name="T49" fmla="*/ 191 h 334"/>
              <a:gd name="T50" fmla="*/ 6 w 334"/>
              <a:gd name="T51" fmla="*/ 213 h 334"/>
              <a:gd name="T52" fmla="*/ 13 w 334"/>
              <a:gd name="T53" fmla="*/ 234 h 334"/>
              <a:gd name="T54" fmla="*/ 24 w 334"/>
              <a:gd name="T55" fmla="*/ 254 h 334"/>
              <a:gd name="T56" fmla="*/ 38 w 334"/>
              <a:gd name="T57" fmla="*/ 273 h 334"/>
              <a:gd name="T58" fmla="*/ 52 w 334"/>
              <a:gd name="T59" fmla="*/ 289 h 334"/>
              <a:gd name="T60" fmla="*/ 71 w 334"/>
              <a:gd name="T61" fmla="*/ 304 h 334"/>
              <a:gd name="T62" fmla="*/ 89 w 334"/>
              <a:gd name="T63" fmla="*/ 316 h 334"/>
              <a:gd name="T64" fmla="*/ 110 w 334"/>
              <a:gd name="T65" fmla="*/ 324 h 334"/>
              <a:gd name="T66" fmla="*/ 132 w 334"/>
              <a:gd name="T67" fmla="*/ 331 h 334"/>
              <a:gd name="T68" fmla="*/ 156 w 334"/>
              <a:gd name="T69" fmla="*/ 334 h 334"/>
              <a:gd name="T70" fmla="*/ 178 w 334"/>
              <a:gd name="T71" fmla="*/ 334 h 334"/>
              <a:gd name="T72" fmla="*/ 201 w 334"/>
              <a:gd name="T73" fmla="*/ 331 h 334"/>
              <a:gd name="T74" fmla="*/ 223 w 334"/>
              <a:gd name="T75" fmla="*/ 324 h 334"/>
              <a:gd name="T76" fmla="*/ 244 w 334"/>
              <a:gd name="T77" fmla="*/ 316 h 334"/>
              <a:gd name="T78" fmla="*/ 263 w 334"/>
              <a:gd name="T79" fmla="*/ 304 h 334"/>
              <a:gd name="T80" fmla="*/ 281 w 334"/>
              <a:gd name="T81" fmla="*/ 289 h 334"/>
              <a:gd name="T82" fmla="*/ 296 w 334"/>
              <a:gd name="T83" fmla="*/ 273 h 334"/>
              <a:gd name="T84" fmla="*/ 309 w 334"/>
              <a:gd name="T85" fmla="*/ 254 h 334"/>
              <a:gd name="T86" fmla="*/ 320 w 334"/>
              <a:gd name="T87" fmla="*/ 234 h 334"/>
              <a:gd name="T88" fmla="*/ 328 w 334"/>
              <a:gd name="T89" fmla="*/ 213 h 334"/>
              <a:gd name="T90" fmla="*/ 333 w 334"/>
              <a:gd name="T91" fmla="*/ 191 h 334"/>
              <a:gd name="T92" fmla="*/ 334 w 334"/>
              <a:gd name="T93" fmla="*/ 16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4" h="334">
                <a:moveTo>
                  <a:pt x="334" y="167"/>
                </a:moveTo>
                <a:lnTo>
                  <a:pt x="333" y="144"/>
                </a:lnTo>
                <a:lnTo>
                  <a:pt x="328" y="122"/>
                </a:lnTo>
                <a:lnTo>
                  <a:pt x="320" y="101"/>
                </a:lnTo>
                <a:lnTo>
                  <a:pt x="309" y="80"/>
                </a:lnTo>
                <a:lnTo>
                  <a:pt x="296" y="62"/>
                </a:lnTo>
                <a:lnTo>
                  <a:pt x="281" y="46"/>
                </a:lnTo>
                <a:lnTo>
                  <a:pt x="263" y="31"/>
                </a:lnTo>
                <a:lnTo>
                  <a:pt x="244" y="19"/>
                </a:lnTo>
                <a:lnTo>
                  <a:pt x="223" y="10"/>
                </a:lnTo>
                <a:lnTo>
                  <a:pt x="201" y="4"/>
                </a:lnTo>
                <a:lnTo>
                  <a:pt x="178" y="0"/>
                </a:lnTo>
                <a:lnTo>
                  <a:pt x="156" y="0"/>
                </a:lnTo>
                <a:lnTo>
                  <a:pt x="132" y="4"/>
                </a:lnTo>
                <a:lnTo>
                  <a:pt x="110" y="10"/>
                </a:lnTo>
                <a:lnTo>
                  <a:pt x="89" y="19"/>
                </a:lnTo>
                <a:lnTo>
                  <a:pt x="71" y="31"/>
                </a:lnTo>
                <a:lnTo>
                  <a:pt x="52" y="46"/>
                </a:lnTo>
                <a:lnTo>
                  <a:pt x="38" y="62"/>
                </a:lnTo>
                <a:lnTo>
                  <a:pt x="24" y="80"/>
                </a:lnTo>
                <a:lnTo>
                  <a:pt x="13" y="101"/>
                </a:lnTo>
                <a:lnTo>
                  <a:pt x="6" y="122"/>
                </a:lnTo>
                <a:lnTo>
                  <a:pt x="1" y="144"/>
                </a:lnTo>
                <a:lnTo>
                  <a:pt x="0" y="167"/>
                </a:lnTo>
                <a:lnTo>
                  <a:pt x="1" y="191"/>
                </a:lnTo>
                <a:lnTo>
                  <a:pt x="6" y="213"/>
                </a:lnTo>
                <a:lnTo>
                  <a:pt x="13" y="234"/>
                </a:lnTo>
                <a:lnTo>
                  <a:pt x="24" y="254"/>
                </a:lnTo>
                <a:lnTo>
                  <a:pt x="38" y="273"/>
                </a:lnTo>
                <a:lnTo>
                  <a:pt x="52" y="289"/>
                </a:lnTo>
                <a:lnTo>
                  <a:pt x="71" y="304"/>
                </a:lnTo>
                <a:lnTo>
                  <a:pt x="89" y="316"/>
                </a:lnTo>
                <a:lnTo>
                  <a:pt x="110" y="324"/>
                </a:lnTo>
                <a:lnTo>
                  <a:pt x="132" y="331"/>
                </a:lnTo>
                <a:lnTo>
                  <a:pt x="156" y="334"/>
                </a:lnTo>
                <a:lnTo>
                  <a:pt x="178" y="334"/>
                </a:lnTo>
                <a:lnTo>
                  <a:pt x="201" y="331"/>
                </a:lnTo>
                <a:lnTo>
                  <a:pt x="223" y="324"/>
                </a:lnTo>
                <a:lnTo>
                  <a:pt x="244" y="316"/>
                </a:lnTo>
                <a:lnTo>
                  <a:pt x="263" y="304"/>
                </a:lnTo>
                <a:lnTo>
                  <a:pt x="281" y="289"/>
                </a:lnTo>
                <a:lnTo>
                  <a:pt x="296" y="273"/>
                </a:lnTo>
                <a:lnTo>
                  <a:pt x="309" y="254"/>
                </a:lnTo>
                <a:lnTo>
                  <a:pt x="320" y="234"/>
                </a:lnTo>
                <a:lnTo>
                  <a:pt x="328" y="213"/>
                </a:lnTo>
                <a:lnTo>
                  <a:pt x="333" y="191"/>
                </a:lnTo>
                <a:lnTo>
                  <a:pt x="334" y="167"/>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9"/>
          <p:cNvSpPr>
            <a:spLocks noChangeShapeType="1"/>
          </p:cNvSpPr>
          <p:nvPr/>
        </p:nvSpPr>
        <p:spPr bwMode="auto">
          <a:xfrm flipV="1">
            <a:off x="2382837" y="2071688"/>
            <a:ext cx="0" cy="2663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0"/>
          <p:cNvSpPr>
            <a:spLocks noChangeShapeType="1"/>
          </p:cNvSpPr>
          <p:nvPr/>
        </p:nvSpPr>
        <p:spPr bwMode="auto">
          <a:xfrm>
            <a:off x="2382837" y="2071688"/>
            <a:ext cx="5443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1"/>
          <p:cNvSpPr>
            <a:spLocks noChangeShapeType="1"/>
          </p:cNvSpPr>
          <p:nvPr/>
        </p:nvSpPr>
        <p:spPr bwMode="auto">
          <a:xfrm flipV="1">
            <a:off x="2647950" y="2338388"/>
            <a:ext cx="0" cy="2397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2"/>
          <p:cNvSpPr>
            <a:spLocks noChangeShapeType="1"/>
          </p:cNvSpPr>
          <p:nvPr/>
        </p:nvSpPr>
        <p:spPr bwMode="auto">
          <a:xfrm>
            <a:off x="2647950" y="2338388"/>
            <a:ext cx="5178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3"/>
          <p:cNvSpPr>
            <a:spLocks noChangeShapeType="1"/>
          </p:cNvSpPr>
          <p:nvPr/>
        </p:nvSpPr>
        <p:spPr bwMode="auto">
          <a:xfrm flipH="1">
            <a:off x="2249487" y="1939925"/>
            <a:ext cx="29257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4"/>
          <p:cNvSpPr>
            <a:spLocks noChangeShapeType="1"/>
          </p:cNvSpPr>
          <p:nvPr/>
        </p:nvSpPr>
        <p:spPr bwMode="auto">
          <a:xfrm>
            <a:off x="2249487" y="1939925"/>
            <a:ext cx="0" cy="3948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5"/>
          <p:cNvSpPr>
            <a:spLocks noChangeShapeType="1"/>
          </p:cNvSpPr>
          <p:nvPr/>
        </p:nvSpPr>
        <p:spPr bwMode="auto">
          <a:xfrm flipH="1">
            <a:off x="2781300" y="2471738"/>
            <a:ext cx="23939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6"/>
          <p:cNvSpPr>
            <a:spLocks noChangeShapeType="1"/>
          </p:cNvSpPr>
          <p:nvPr/>
        </p:nvSpPr>
        <p:spPr bwMode="auto">
          <a:xfrm>
            <a:off x="2781300" y="2471738"/>
            <a:ext cx="0" cy="3416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auto">
          <a:xfrm>
            <a:off x="4511675" y="1568450"/>
            <a:ext cx="473075" cy="1274763"/>
          </a:xfrm>
          <a:custGeom>
            <a:avLst/>
            <a:gdLst>
              <a:gd name="T0" fmla="*/ 597 w 597"/>
              <a:gd name="T1" fmla="*/ 0 h 1607"/>
              <a:gd name="T2" fmla="*/ 549 w 597"/>
              <a:gd name="T3" fmla="*/ 17 h 1607"/>
              <a:gd name="T4" fmla="*/ 502 w 597"/>
              <a:gd name="T5" fmla="*/ 36 h 1607"/>
              <a:gd name="T6" fmla="*/ 456 w 597"/>
              <a:gd name="T7" fmla="*/ 58 h 1607"/>
              <a:gd name="T8" fmla="*/ 412 w 597"/>
              <a:gd name="T9" fmla="*/ 82 h 1607"/>
              <a:gd name="T10" fmla="*/ 368 w 597"/>
              <a:gd name="T11" fmla="*/ 110 h 1607"/>
              <a:gd name="T12" fmla="*/ 327 w 597"/>
              <a:gd name="T13" fmla="*/ 139 h 1607"/>
              <a:gd name="T14" fmla="*/ 288 w 597"/>
              <a:gd name="T15" fmla="*/ 172 h 1607"/>
              <a:gd name="T16" fmla="*/ 250 w 597"/>
              <a:gd name="T17" fmla="*/ 207 h 1607"/>
              <a:gd name="T18" fmla="*/ 214 w 597"/>
              <a:gd name="T19" fmla="*/ 243 h 1607"/>
              <a:gd name="T20" fmla="*/ 182 w 597"/>
              <a:gd name="T21" fmla="*/ 283 h 1607"/>
              <a:gd name="T22" fmla="*/ 151 w 597"/>
              <a:gd name="T23" fmla="*/ 323 h 1607"/>
              <a:gd name="T24" fmla="*/ 123 w 597"/>
              <a:gd name="T25" fmla="*/ 366 h 1607"/>
              <a:gd name="T26" fmla="*/ 97 w 597"/>
              <a:gd name="T27" fmla="*/ 411 h 1607"/>
              <a:gd name="T28" fmla="*/ 75 w 597"/>
              <a:gd name="T29" fmla="*/ 457 h 1607"/>
              <a:gd name="T30" fmla="*/ 55 w 597"/>
              <a:gd name="T31" fmla="*/ 504 h 1607"/>
              <a:gd name="T32" fmla="*/ 38 w 597"/>
              <a:gd name="T33" fmla="*/ 552 h 1607"/>
              <a:gd name="T34" fmla="*/ 25 w 597"/>
              <a:gd name="T35" fmla="*/ 601 h 1607"/>
              <a:gd name="T36" fmla="*/ 14 w 597"/>
              <a:gd name="T37" fmla="*/ 651 h 1607"/>
              <a:gd name="T38" fmla="*/ 6 w 597"/>
              <a:gd name="T39" fmla="*/ 702 h 1607"/>
              <a:gd name="T40" fmla="*/ 1 w 597"/>
              <a:gd name="T41" fmla="*/ 752 h 1607"/>
              <a:gd name="T42" fmla="*/ 0 w 597"/>
              <a:gd name="T43" fmla="*/ 804 h 1607"/>
              <a:gd name="T44" fmla="*/ 1 w 597"/>
              <a:gd name="T45" fmla="*/ 855 h 1607"/>
              <a:gd name="T46" fmla="*/ 6 w 597"/>
              <a:gd name="T47" fmla="*/ 906 h 1607"/>
              <a:gd name="T48" fmla="*/ 14 w 597"/>
              <a:gd name="T49" fmla="*/ 956 h 1607"/>
              <a:gd name="T50" fmla="*/ 25 w 597"/>
              <a:gd name="T51" fmla="*/ 1007 h 1607"/>
              <a:gd name="T52" fmla="*/ 38 w 597"/>
              <a:gd name="T53" fmla="*/ 1056 h 1607"/>
              <a:gd name="T54" fmla="*/ 55 w 597"/>
              <a:gd name="T55" fmla="*/ 1104 h 1607"/>
              <a:gd name="T56" fmla="*/ 75 w 597"/>
              <a:gd name="T57" fmla="*/ 1150 h 1607"/>
              <a:gd name="T58" fmla="*/ 97 w 597"/>
              <a:gd name="T59" fmla="*/ 1197 h 1607"/>
              <a:gd name="T60" fmla="*/ 123 w 597"/>
              <a:gd name="T61" fmla="*/ 1241 h 1607"/>
              <a:gd name="T62" fmla="*/ 151 w 597"/>
              <a:gd name="T63" fmla="*/ 1284 h 1607"/>
              <a:gd name="T64" fmla="*/ 182 w 597"/>
              <a:gd name="T65" fmla="*/ 1325 h 1607"/>
              <a:gd name="T66" fmla="*/ 214 w 597"/>
              <a:gd name="T67" fmla="*/ 1364 h 1607"/>
              <a:gd name="T68" fmla="*/ 250 w 597"/>
              <a:gd name="T69" fmla="*/ 1401 h 1607"/>
              <a:gd name="T70" fmla="*/ 288 w 597"/>
              <a:gd name="T71" fmla="*/ 1435 h 1607"/>
              <a:gd name="T72" fmla="*/ 327 w 597"/>
              <a:gd name="T73" fmla="*/ 1469 h 1607"/>
              <a:gd name="T74" fmla="*/ 368 w 597"/>
              <a:gd name="T75" fmla="*/ 1498 h 1607"/>
              <a:gd name="T76" fmla="*/ 412 w 597"/>
              <a:gd name="T77" fmla="*/ 1525 h 1607"/>
              <a:gd name="T78" fmla="*/ 456 w 597"/>
              <a:gd name="T79" fmla="*/ 1550 h 1607"/>
              <a:gd name="T80" fmla="*/ 502 w 597"/>
              <a:gd name="T81" fmla="*/ 1572 h 1607"/>
              <a:gd name="T82" fmla="*/ 549 w 597"/>
              <a:gd name="T83" fmla="*/ 1590 h 1607"/>
              <a:gd name="T84" fmla="*/ 597 w 597"/>
              <a:gd name="T85" fmla="*/ 1607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7" h="1607">
                <a:moveTo>
                  <a:pt x="597" y="0"/>
                </a:moveTo>
                <a:lnTo>
                  <a:pt x="549" y="17"/>
                </a:lnTo>
                <a:lnTo>
                  <a:pt x="502" y="36"/>
                </a:lnTo>
                <a:lnTo>
                  <a:pt x="456" y="58"/>
                </a:lnTo>
                <a:lnTo>
                  <a:pt x="412" y="82"/>
                </a:lnTo>
                <a:lnTo>
                  <a:pt x="368" y="110"/>
                </a:lnTo>
                <a:lnTo>
                  <a:pt x="327" y="139"/>
                </a:lnTo>
                <a:lnTo>
                  <a:pt x="288" y="172"/>
                </a:lnTo>
                <a:lnTo>
                  <a:pt x="250" y="207"/>
                </a:lnTo>
                <a:lnTo>
                  <a:pt x="214" y="243"/>
                </a:lnTo>
                <a:lnTo>
                  <a:pt x="182" y="283"/>
                </a:lnTo>
                <a:lnTo>
                  <a:pt x="151" y="323"/>
                </a:lnTo>
                <a:lnTo>
                  <a:pt x="123" y="366"/>
                </a:lnTo>
                <a:lnTo>
                  <a:pt x="97" y="411"/>
                </a:lnTo>
                <a:lnTo>
                  <a:pt x="75" y="457"/>
                </a:lnTo>
                <a:lnTo>
                  <a:pt x="55" y="504"/>
                </a:lnTo>
                <a:lnTo>
                  <a:pt x="38" y="552"/>
                </a:lnTo>
                <a:lnTo>
                  <a:pt x="25" y="601"/>
                </a:lnTo>
                <a:lnTo>
                  <a:pt x="14" y="651"/>
                </a:lnTo>
                <a:lnTo>
                  <a:pt x="6" y="702"/>
                </a:lnTo>
                <a:lnTo>
                  <a:pt x="1" y="752"/>
                </a:lnTo>
                <a:lnTo>
                  <a:pt x="0" y="804"/>
                </a:lnTo>
                <a:lnTo>
                  <a:pt x="1" y="855"/>
                </a:lnTo>
                <a:lnTo>
                  <a:pt x="6" y="906"/>
                </a:lnTo>
                <a:lnTo>
                  <a:pt x="14" y="956"/>
                </a:lnTo>
                <a:lnTo>
                  <a:pt x="25" y="1007"/>
                </a:lnTo>
                <a:lnTo>
                  <a:pt x="38" y="1056"/>
                </a:lnTo>
                <a:lnTo>
                  <a:pt x="55" y="1104"/>
                </a:lnTo>
                <a:lnTo>
                  <a:pt x="75" y="1150"/>
                </a:lnTo>
                <a:lnTo>
                  <a:pt x="97" y="1197"/>
                </a:lnTo>
                <a:lnTo>
                  <a:pt x="123" y="1241"/>
                </a:lnTo>
                <a:lnTo>
                  <a:pt x="151" y="1284"/>
                </a:lnTo>
                <a:lnTo>
                  <a:pt x="182" y="1325"/>
                </a:lnTo>
                <a:lnTo>
                  <a:pt x="214" y="1364"/>
                </a:lnTo>
                <a:lnTo>
                  <a:pt x="250" y="1401"/>
                </a:lnTo>
                <a:lnTo>
                  <a:pt x="288" y="1435"/>
                </a:lnTo>
                <a:lnTo>
                  <a:pt x="327" y="1469"/>
                </a:lnTo>
                <a:lnTo>
                  <a:pt x="368" y="1498"/>
                </a:lnTo>
                <a:lnTo>
                  <a:pt x="412" y="1525"/>
                </a:lnTo>
                <a:lnTo>
                  <a:pt x="456" y="1550"/>
                </a:lnTo>
                <a:lnTo>
                  <a:pt x="502" y="1572"/>
                </a:lnTo>
                <a:lnTo>
                  <a:pt x="549" y="1590"/>
                </a:lnTo>
                <a:lnTo>
                  <a:pt x="597" y="160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8"/>
          <p:cNvSpPr>
            <a:spLocks noChangeShapeType="1"/>
          </p:cNvSpPr>
          <p:nvPr/>
        </p:nvSpPr>
        <p:spPr bwMode="auto">
          <a:xfrm>
            <a:off x="8012112"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9"/>
          <p:cNvSpPr>
            <a:spLocks noChangeShapeType="1"/>
          </p:cNvSpPr>
          <p:nvPr/>
        </p:nvSpPr>
        <p:spPr bwMode="auto">
          <a:xfrm>
            <a:off x="8543925"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0"/>
          <p:cNvSpPr>
            <a:spLocks noChangeShapeType="1"/>
          </p:cNvSpPr>
          <p:nvPr/>
        </p:nvSpPr>
        <p:spPr bwMode="auto">
          <a:xfrm>
            <a:off x="8278813" y="3255963"/>
            <a:ext cx="0" cy="2928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auto">
          <a:xfrm>
            <a:off x="8467725" y="1568450"/>
            <a:ext cx="474663" cy="1274763"/>
          </a:xfrm>
          <a:custGeom>
            <a:avLst/>
            <a:gdLst>
              <a:gd name="T0" fmla="*/ 0 w 597"/>
              <a:gd name="T1" fmla="*/ 1607 h 1607"/>
              <a:gd name="T2" fmla="*/ 48 w 597"/>
              <a:gd name="T3" fmla="*/ 1590 h 1607"/>
              <a:gd name="T4" fmla="*/ 96 w 597"/>
              <a:gd name="T5" fmla="*/ 1572 h 1607"/>
              <a:gd name="T6" fmla="*/ 141 w 597"/>
              <a:gd name="T7" fmla="*/ 1550 h 1607"/>
              <a:gd name="T8" fmla="*/ 186 w 597"/>
              <a:gd name="T9" fmla="*/ 1525 h 1607"/>
              <a:gd name="T10" fmla="*/ 230 w 597"/>
              <a:gd name="T11" fmla="*/ 1498 h 1607"/>
              <a:gd name="T12" fmla="*/ 270 w 597"/>
              <a:gd name="T13" fmla="*/ 1469 h 1607"/>
              <a:gd name="T14" fmla="*/ 310 w 597"/>
              <a:gd name="T15" fmla="*/ 1435 h 1607"/>
              <a:gd name="T16" fmla="*/ 348 w 597"/>
              <a:gd name="T17" fmla="*/ 1401 h 1607"/>
              <a:gd name="T18" fmla="*/ 383 w 597"/>
              <a:gd name="T19" fmla="*/ 1364 h 1607"/>
              <a:gd name="T20" fmla="*/ 415 w 597"/>
              <a:gd name="T21" fmla="*/ 1325 h 1607"/>
              <a:gd name="T22" fmla="*/ 446 w 597"/>
              <a:gd name="T23" fmla="*/ 1284 h 1607"/>
              <a:gd name="T24" fmla="*/ 474 w 597"/>
              <a:gd name="T25" fmla="*/ 1241 h 1607"/>
              <a:gd name="T26" fmla="*/ 500 w 597"/>
              <a:gd name="T27" fmla="*/ 1197 h 1607"/>
              <a:gd name="T28" fmla="*/ 522 w 597"/>
              <a:gd name="T29" fmla="*/ 1150 h 1607"/>
              <a:gd name="T30" fmla="*/ 542 w 597"/>
              <a:gd name="T31" fmla="*/ 1104 h 1607"/>
              <a:gd name="T32" fmla="*/ 559 w 597"/>
              <a:gd name="T33" fmla="*/ 1056 h 1607"/>
              <a:gd name="T34" fmla="*/ 573 w 597"/>
              <a:gd name="T35" fmla="*/ 1007 h 1607"/>
              <a:gd name="T36" fmla="*/ 584 w 597"/>
              <a:gd name="T37" fmla="*/ 956 h 1607"/>
              <a:gd name="T38" fmla="*/ 591 w 597"/>
              <a:gd name="T39" fmla="*/ 906 h 1607"/>
              <a:gd name="T40" fmla="*/ 596 w 597"/>
              <a:gd name="T41" fmla="*/ 855 h 1607"/>
              <a:gd name="T42" fmla="*/ 597 w 597"/>
              <a:gd name="T43" fmla="*/ 804 h 1607"/>
              <a:gd name="T44" fmla="*/ 596 w 597"/>
              <a:gd name="T45" fmla="*/ 752 h 1607"/>
              <a:gd name="T46" fmla="*/ 591 w 597"/>
              <a:gd name="T47" fmla="*/ 702 h 1607"/>
              <a:gd name="T48" fmla="*/ 584 w 597"/>
              <a:gd name="T49" fmla="*/ 651 h 1607"/>
              <a:gd name="T50" fmla="*/ 573 w 597"/>
              <a:gd name="T51" fmla="*/ 601 h 1607"/>
              <a:gd name="T52" fmla="*/ 559 w 597"/>
              <a:gd name="T53" fmla="*/ 552 h 1607"/>
              <a:gd name="T54" fmla="*/ 542 w 597"/>
              <a:gd name="T55" fmla="*/ 504 h 1607"/>
              <a:gd name="T56" fmla="*/ 522 w 597"/>
              <a:gd name="T57" fmla="*/ 457 h 1607"/>
              <a:gd name="T58" fmla="*/ 500 w 597"/>
              <a:gd name="T59" fmla="*/ 411 h 1607"/>
              <a:gd name="T60" fmla="*/ 474 w 597"/>
              <a:gd name="T61" fmla="*/ 366 h 1607"/>
              <a:gd name="T62" fmla="*/ 446 w 597"/>
              <a:gd name="T63" fmla="*/ 323 h 1607"/>
              <a:gd name="T64" fmla="*/ 415 w 597"/>
              <a:gd name="T65" fmla="*/ 283 h 1607"/>
              <a:gd name="T66" fmla="*/ 383 w 597"/>
              <a:gd name="T67" fmla="*/ 243 h 1607"/>
              <a:gd name="T68" fmla="*/ 348 w 597"/>
              <a:gd name="T69" fmla="*/ 207 h 1607"/>
              <a:gd name="T70" fmla="*/ 310 w 597"/>
              <a:gd name="T71" fmla="*/ 172 h 1607"/>
              <a:gd name="T72" fmla="*/ 270 w 597"/>
              <a:gd name="T73" fmla="*/ 139 h 1607"/>
              <a:gd name="T74" fmla="*/ 230 w 597"/>
              <a:gd name="T75" fmla="*/ 110 h 1607"/>
              <a:gd name="T76" fmla="*/ 186 w 597"/>
              <a:gd name="T77" fmla="*/ 82 h 1607"/>
              <a:gd name="T78" fmla="*/ 141 w 597"/>
              <a:gd name="T79" fmla="*/ 58 h 1607"/>
              <a:gd name="T80" fmla="*/ 96 w 597"/>
              <a:gd name="T81" fmla="*/ 36 h 1607"/>
              <a:gd name="T82" fmla="*/ 48 w 597"/>
              <a:gd name="T83" fmla="*/ 17 h 1607"/>
              <a:gd name="T84" fmla="*/ 0 w 597"/>
              <a:gd name="T85" fmla="*/ 0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7" h="1607">
                <a:moveTo>
                  <a:pt x="0" y="1607"/>
                </a:moveTo>
                <a:lnTo>
                  <a:pt x="48" y="1590"/>
                </a:lnTo>
                <a:lnTo>
                  <a:pt x="96" y="1572"/>
                </a:lnTo>
                <a:lnTo>
                  <a:pt x="141" y="1550"/>
                </a:lnTo>
                <a:lnTo>
                  <a:pt x="186" y="1525"/>
                </a:lnTo>
                <a:lnTo>
                  <a:pt x="230" y="1498"/>
                </a:lnTo>
                <a:lnTo>
                  <a:pt x="270" y="1469"/>
                </a:lnTo>
                <a:lnTo>
                  <a:pt x="310" y="1435"/>
                </a:lnTo>
                <a:lnTo>
                  <a:pt x="348" y="1401"/>
                </a:lnTo>
                <a:lnTo>
                  <a:pt x="383" y="1364"/>
                </a:lnTo>
                <a:lnTo>
                  <a:pt x="415" y="1325"/>
                </a:lnTo>
                <a:lnTo>
                  <a:pt x="446" y="1284"/>
                </a:lnTo>
                <a:lnTo>
                  <a:pt x="474" y="1241"/>
                </a:lnTo>
                <a:lnTo>
                  <a:pt x="500" y="1197"/>
                </a:lnTo>
                <a:lnTo>
                  <a:pt x="522" y="1150"/>
                </a:lnTo>
                <a:lnTo>
                  <a:pt x="542" y="1104"/>
                </a:lnTo>
                <a:lnTo>
                  <a:pt x="559" y="1056"/>
                </a:lnTo>
                <a:lnTo>
                  <a:pt x="573" y="1007"/>
                </a:lnTo>
                <a:lnTo>
                  <a:pt x="584" y="956"/>
                </a:lnTo>
                <a:lnTo>
                  <a:pt x="591" y="906"/>
                </a:lnTo>
                <a:lnTo>
                  <a:pt x="596" y="855"/>
                </a:lnTo>
                <a:lnTo>
                  <a:pt x="597" y="804"/>
                </a:lnTo>
                <a:lnTo>
                  <a:pt x="596" y="752"/>
                </a:lnTo>
                <a:lnTo>
                  <a:pt x="591" y="702"/>
                </a:lnTo>
                <a:lnTo>
                  <a:pt x="584" y="651"/>
                </a:lnTo>
                <a:lnTo>
                  <a:pt x="573" y="601"/>
                </a:lnTo>
                <a:lnTo>
                  <a:pt x="559" y="552"/>
                </a:lnTo>
                <a:lnTo>
                  <a:pt x="542" y="504"/>
                </a:lnTo>
                <a:lnTo>
                  <a:pt x="522" y="457"/>
                </a:lnTo>
                <a:lnTo>
                  <a:pt x="500" y="411"/>
                </a:lnTo>
                <a:lnTo>
                  <a:pt x="474" y="366"/>
                </a:lnTo>
                <a:lnTo>
                  <a:pt x="446" y="323"/>
                </a:lnTo>
                <a:lnTo>
                  <a:pt x="415" y="283"/>
                </a:lnTo>
                <a:lnTo>
                  <a:pt x="383" y="243"/>
                </a:lnTo>
                <a:lnTo>
                  <a:pt x="348" y="207"/>
                </a:lnTo>
                <a:lnTo>
                  <a:pt x="310" y="172"/>
                </a:lnTo>
                <a:lnTo>
                  <a:pt x="270" y="139"/>
                </a:lnTo>
                <a:lnTo>
                  <a:pt x="230" y="110"/>
                </a:lnTo>
                <a:lnTo>
                  <a:pt x="186" y="82"/>
                </a:lnTo>
                <a:lnTo>
                  <a:pt x="141" y="58"/>
                </a:lnTo>
                <a:lnTo>
                  <a:pt x="96" y="36"/>
                </a:lnTo>
                <a:lnTo>
                  <a:pt x="48" y="1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2"/>
          <p:cNvSpPr>
            <a:spLocks noChangeShapeType="1"/>
          </p:cNvSpPr>
          <p:nvPr/>
        </p:nvSpPr>
        <p:spPr bwMode="auto">
          <a:xfrm>
            <a:off x="2514600" y="4602163"/>
            <a:ext cx="5319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3"/>
          <p:cNvSpPr>
            <a:spLocks noChangeShapeType="1"/>
          </p:cNvSpPr>
          <p:nvPr/>
        </p:nvSpPr>
        <p:spPr bwMode="auto">
          <a:xfrm>
            <a:off x="2514600" y="4868863"/>
            <a:ext cx="5319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4"/>
          <p:cNvSpPr>
            <a:spLocks noChangeShapeType="1"/>
          </p:cNvSpPr>
          <p:nvPr/>
        </p:nvSpPr>
        <p:spPr bwMode="auto">
          <a:xfrm>
            <a:off x="2851150" y="4735513"/>
            <a:ext cx="4983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5"/>
          <p:cNvSpPr>
            <a:spLocks noChangeShapeType="1"/>
          </p:cNvSpPr>
          <p:nvPr/>
        </p:nvSpPr>
        <p:spPr bwMode="auto">
          <a:xfrm>
            <a:off x="1406525" y="5888038"/>
            <a:ext cx="2216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6"/>
          <p:cNvSpPr>
            <a:spLocks noChangeShapeType="1"/>
          </p:cNvSpPr>
          <p:nvPr/>
        </p:nvSpPr>
        <p:spPr bwMode="auto">
          <a:xfrm flipH="1">
            <a:off x="1406525" y="4202113"/>
            <a:ext cx="2216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7"/>
          <p:cNvSpPr>
            <a:spLocks noChangeShapeType="1"/>
          </p:cNvSpPr>
          <p:nvPr/>
        </p:nvSpPr>
        <p:spPr bwMode="auto">
          <a:xfrm>
            <a:off x="1406525" y="4202113"/>
            <a:ext cx="0" cy="1685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8"/>
          <p:cNvSpPr>
            <a:spLocks noChangeShapeType="1"/>
          </p:cNvSpPr>
          <p:nvPr/>
        </p:nvSpPr>
        <p:spPr bwMode="auto">
          <a:xfrm flipH="1">
            <a:off x="7391400" y="4202113"/>
            <a:ext cx="442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9"/>
          <p:cNvSpPr>
            <a:spLocks noChangeShapeType="1"/>
          </p:cNvSpPr>
          <p:nvPr/>
        </p:nvSpPr>
        <p:spPr bwMode="auto">
          <a:xfrm>
            <a:off x="7391400" y="4202113"/>
            <a:ext cx="0" cy="26670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p:cNvSpPr>
            <a:spLocks noChangeShapeType="1"/>
          </p:cNvSpPr>
          <p:nvPr/>
        </p:nvSpPr>
        <p:spPr bwMode="auto">
          <a:xfrm flipH="1">
            <a:off x="1849437" y="4468813"/>
            <a:ext cx="55419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1"/>
          <p:cNvSpPr>
            <a:spLocks noChangeShapeType="1"/>
          </p:cNvSpPr>
          <p:nvPr/>
        </p:nvSpPr>
        <p:spPr bwMode="auto">
          <a:xfrm>
            <a:off x="1849437" y="4202113"/>
            <a:ext cx="0" cy="26670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2"/>
          <p:cNvSpPr>
            <a:spLocks noChangeShapeType="1"/>
          </p:cNvSpPr>
          <p:nvPr/>
        </p:nvSpPr>
        <p:spPr bwMode="auto">
          <a:xfrm flipV="1">
            <a:off x="3179762" y="4202113"/>
            <a:ext cx="0" cy="266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3"/>
          <p:cNvSpPr>
            <a:spLocks noChangeShapeType="1"/>
          </p:cNvSpPr>
          <p:nvPr/>
        </p:nvSpPr>
        <p:spPr bwMode="auto">
          <a:xfrm flipV="1">
            <a:off x="3622675" y="4202113"/>
            <a:ext cx="0" cy="1685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4"/>
          <p:cNvSpPr>
            <a:spLocks noChangeShapeType="1"/>
          </p:cNvSpPr>
          <p:nvPr/>
        </p:nvSpPr>
        <p:spPr bwMode="auto">
          <a:xfrm>
            <a:off x="2071687" y="4468813"/>
            <a:ext cx="0" cy="1419225"/>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5"/>
          <p:cNvSpPr>
            <a:spLocks noChangeShapeType="1"/>
          </p:cNvSpPr>
          <p:nvPr/>
        </p:nvSpPr>
        <p:spPr bwMode="auto">
          <a:xfrm>
            <a:off x="2959100" y="4468813"/>
            <a:ext cx="0" cy="1419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auto">
          <a:xfrm>
            <a:off x="7826375" y="4602163"/>
            <a:ext cx="7938" cy="266700"/>
          </a:xfrm>
          <a:custGeom>
            <a:avLst/>
            <a:gdLst>
              <a:gd name="T0" fmla="*/ 10 w 10"/>
              <a:gd name="T1" fmla="*/ 0 h 336"/>
              <a:gd name="T2" fmla="*/ 6 w 10"/>
              <a:gd name="T3" fmla="*/ 42 h 336"/>
              <a:gd name="T4" fmla="*/ 5 w 10"/>
              <a:gd name="T5" fmla="*/ 63 h 336"/>
              <a:gd name="T6" fmla="*/ 4 w 10"/>
              <a:gd name="T7" fmla="*/ 84 h 336"/>
              <a:gd name="T8" fmla="*/ 3 w 10"/>
              <a:gd name="T9" fmla="*/ 105 h 336"/>
              <a:gd name="T10" fmla="*/ 2 w 10"/>
              <a:gd name="T11" fmla="*/ 125 h 336"/>
              <a:gd name="T12" fmla="*/ 0 w 10"/>
              <a:gd name="T13" fmla="*/ 146 h 336"/>
              <a:gd name="T14" fmla="*/ 0 w 10"/>
              <a:gd name="T15" fmla="*/ 157 h 336"/>
              <a:gd name="T16" fmla="*/ 0 w 10"/>
              <a:gd name="T17" fmla="*/ 167 h 336"/>
              <a:gd name="T18" fmla="*/ 0 w 10"/>
              <a:gd name="T19" fmla="*/ 178 h 336"/>
              <a:gd name="T20" fmla="*/ 0 w 10"/>
              <a:gd name="T21" fmla="*/ 188 h 336"/>
              <a:gd name="T22" fmla="*/ 2 w 10"/>
              <a:gd name="T23" fmla="*/ 209 h 336"/>
              <a:gd name="T24" fmla="*/ 3 w 10"/>
              <a:gd name="T25" fmla="*/ 230 h 336"/>
              <a:gd name="T26" fmla="*/ 4 w 10"/>
              <a:gd name="T27" fmla="*/ 251 h 336"/>
              <a:gd name="T28" fmla="*/ 5 w 10"/>
              <a:gd name="T29" fmla="*/ 272 h 336"/>
              <a:gd name="T30" fmla="*/ 6 w 10"/>
              <a:gd name="T31" fmla="*/ 293 h 336"/>
              <a:gd name="T32" fmla="*/ 10 w 10"/>
              <a:gd name="T3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336">
                <a:moveTo>
                  <a:pt x="10" y="0"/>
                </a:moveTo>
                <a:lnTo>
                  <a:pt x="6" y="42"/>
                </a:lnTo>
                <a:lnTo>
                  <a:pt x="5" y="63"/>
                </a:lnTo>
                <a:lnTo>
                  <a:pt x="4" y="84"/>
                </a:lnTo>
                <a:lnTo>
                  <a:pt x="3" y="105"/>
                </a:lnTo>
                <a:lnTo>
                  <a:pt x="2" y="125"/>
                </a:lnTo>
                <a:lnTo>
                  <a:pt x="0" y="146"/>
                </a:lnTo>
                <a:lnTo>
                  <a:pt x="0" y="157"/>
                </a:lnTo>
                <a:lnTo>
                  <a:pt x="0" y="167"/>
                </a:lnTo>
                <a:lnTo>
                  <a:pt x="0" y="178"/>
                </a:lnTo>
                <a:lnTo>
                  <a:pt x="0" y="188"/>
                </a:lnTo>
                <a:lnTo>
                  <a:pt x="2" y="209"/>
                </a:lnTo>
                <a:lnTo>
                  <a:pt x="3" y="230"/>
                </a:lnTo>
                <a:lnTo>
                  <a:pt x="4" y="251"/>
                </a:lnTo>
                <a:lnTo>
                  <a:pt x="5" y="272"/>
                </a:lnTo>
                <a:lnTo>
                  <a:pt x="6" y="293"/>
                </a:lnTo>
                <a:lnTo>
                  <a:pt x="10" y="336"/>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auto">
          <a:xfrm>
            <a:off x="7150100" y="4602163"/>
            <a:ext cx="20638" cy="266700"/>
          </a:xfrm>
          <a:custGeom>
            <a:avLst/>
            <a:gdLst>
              <a:gd name="T0" fmla="*/ 26 w 26"/>
              <a:gd name="T1" fmla="*/ 0 h 336"/>
              <a:gd name="T2" fmla="*/ 16 w 26"/>
              <a:gd name="T3" fmla="*/ 42 h 336"/>
              <a:gd name="T4" fmla="*/ 13 w 26"/>
              <a:gd name="T5" fmla="*/ 63 h 336"/>
              <a:gd name="T6" fmla="*/ 8 w 26"/>
              <a:gd name="T7" fmla="*/ 84 h 336"/>
              <a:gd name="T8" fmla="*/ 5 w 26"/>
              <a:gd name="T9" fmla="*/ 105 h 336"/>
              <a:gd name="T10" fmla="*/ 4 w 26"/>
              <a:gd name="T11" fmla="*/ 114 h 336"/>
              <a:gd name="T12" fmla="*/ 3 w 26"/>
              <a:gd name="T13" fmla="*/ 125 h 336"/>
              <a:gd name="T14" fmla="*/ 2 w 26"/>
              <a:gd name="T15" fmla="*/ 135 h 336"/>
              <a:gd name="T16" fmla="*/ 0 w 26"/>
              <a:gd name="T17" fmla="*/ 146 h 336"/>
              <a:gd name="T18" fmla="*/ 0 w 26"/>
              <a:gd name="T19" fmla="*/ 157 h 336"/>
              <a:gd name="T20" fmla="*/ 0 w 26"/>
              <a:gd name="T21" fmla="*/ 167 h 336"/>
              <a:gd name="T22" fmla="*/ 0 w 26"/>
              <a:gd name="T23" fmla="*/ 178 h 336"/>
              <a:gd name="T24" fmla="*/ 0 w 26"/>
              <a:gd name="T25" fmla="*/ 188 h 336"/>
              <a:gd name="T26" fmla="*/ 2 w 26"/>
              <a:gd name="T27" fmla="*/ 199 h 336"/>
              <a:gd name="T28" fmla="*/ 3 w 26"/>
              <a:gd name="T29" fmla="*/ 209 h 336"/>
              <a:gd name="T30" fmla="*/ 4 w 26"/>
              <a:gd name="T31" fmla="*/ 220 h 336"/>
              <a:gd name="T32" fmla="*/ 5 w 26"/>
              <a:gd name="T33" fmla="*/ 230 h 336"/>
              <a:gd name="T34" fmla="*/ 8 w 26"/>
              <a:gd name="T35" fmla="*/ 251 h 336"/>
              <a:gd name="T36" fmla="*/ 13 w 26"/>
              <a:gd name="T37" fmla="*/ 272 h 336"/>
              <a:gd name="T38" fmla="*/ 16 w 26"/>
              <a:gd name="T39" fmla="*/ 293 h 336"/>
              <a:gd name="T40" fmla="*/ 26 w 26"/>
              <a:gd name="T4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36">
                <a:moveTo>
                  <a:pt x="26" y="0"/>
                </a:moveTo>
                <a:lnTo>
                  <a:pt x="16" y="42"/>
                </a:lnTo>
                <a:lnTo>
                  <a:pt x="13" y="63"/>
                </a:lnTo>
                <a:lnTo>
                  <a:pt x="8" y="84"/>
                </a:lnTo>
                <a:lnTo>
                  <a:pt x="5" y="105"/>
                </a:lnTo>
                <a:lnTo>
                  <a:pt x="4" y="114"/>
                </a:lnTo>
                <a:lnTo>
                  <a:pt x="3" y="125"/>
                </a:lnTo>
                <a:lnTo>
                  <a:pt x="2" y="135"/>
                </a:lnTo>
                <a:lnTo>
                  <a:pt x="0" y="146"/>
                </a:lnTo>
                <a:lnTo>
                  <a:pt x="0" y="157"/>
                </a:lnTo>
                <a:lnTo>
                  <a:pt x="0" y="167"/>
                </a:lnTo>
                <a:lnTo>
                  <a:pt x="0" y="178"/>
                </a:lnTo>
                <a:lnTo>
                  <a:pt x="0" y="188"/>
                </a:lnTo>
                <a:lnTo>
                  <a:pt x="2" y="199"/>
                </a:lnTo>
                <a:lnTo>
                  <a:pt x="3" y="209"/>
                </a:lnTo>
                <a:lnTo>
                  <a:pt x="4" y="220"/>
                </a:lnTo>
                <a:lnTo>
                  <a:pt x="5" y="230"/>
                </a:lnTo>
                <a:lnTo>
                  <a:pt x="8" y="251"/>
                </a:lnTo>
                <a:lnTo>
                  <a:pt x="13" y="272"/>
                </a:lnTo>
                <a:lnTo>
                  <a:pt x="16" y="293"/>
                </a:lnTo>
                <a:lnTo>
                  <a:pt x="26" y="336"/>
                </a:lnTo>
              </a:path>
            </a:pathLst>
          </a:custGeom>
          <a:noFill/>
          <a:ln w="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90"/>
          <p:cNvSpPr>
            <a:spLocks noChangeShapeType="1"/>
          </p:cNvSpPr>
          <p:nvPr/>
        </p:nvSpPr>
        <p:spPr bwMode="auto">
          <a:xfrm flipH="1">
            <a:off x="7170737" y="4468813"/>
            <a:ext cx="220663"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1"/>
          <p:cNvSpPr>
            <a:spLocks noChangeShapeType="1"/>
          </p:cNvSpPr>
          <p:nvPr/>
        </p:nvSpPr>
        <p:spPr bwMode="auto">
          <a:xfrm>
            <a:off x="7170737" y="4468813"/>
            <a:ext cx="0" cy="13335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2"/>
          <p:cNvSpPr>
            <a:spLocks noChangeShapeType="1"/>
          </p:cNvSpPr>
          <p:nvPr/>
        </p:nvSpPr>
        <p:spPr bwMode="auto">
          <a:xfrm>
            <a:off x="7170737" y="4602163"/>
            <a:ext cx="663575"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3"/>
          <p:cNvSpPr>
            <a:spLocks noChangeShapeType="1"/>
          </p:cNvSpPr>
          <p:nvPr/>
        </p:nvSpPr>
        <p:spPr bwMode="auto">
          <a:xfrm flipV="1">
            <a:off x="7834312" y="4202113"/>
            <a:ext cx="0" cy="400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4"/>
          <p:cNvSpPr>
            <a:spLocks noChangeShapeType="1"/>
          </p:cNvSpPr>
          <p:nvPr/>
        </p:nvSpPr>
        <p:spPr bwMode="auto">
          <a:xfrm>
            <a:off x="7170737" y="4868863"/>
            <a:ext cx="663575"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5"/>
          <p:cNvSpPr>
            <a:spLocks noChangeShapeType="1"/>
          </p:cNvSpPr>
          <p:nvPr/>
        </p:nvSpPr>
        <p:spPr bwMode="auto">
          <a:xfrm>
            <a:off x="7834312" y="4868863"/>
            <a:ext cx="0" cy="576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6"/>
          <p:cNvSpPr>
            <a:spLocks noChangeShapeType="1"/>
          </p:cNvSpPr>
          <p:nvPr/>
        </p:nvSpPr>
        <p:spPr bwMode="auto">
          <a:xfrm>
            <a:off x="8943975" y="5445125"/>
            <a:ext cx="0"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7"/>
          <p:cNvSpPr>
            <a:spLocks noChangeShapeType="1"/>
          </p:cNvSpPr>
          <p:nvPr/>
        </p:nvSpPr>
        <p:spPr bwMode="auto">
          <a:xfrm>
            <a:off x="7170737" y="4868863"/>
            <a:ext cx="0" cy="1019175"/>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8"/>
          <p:cNvSpPr>
            <a:spLocks noChangeShapeType="1"/>
          </p:cNvSpPr>
          <p:nvPr/>
        </p:nvSpPr>
        <p:spPr bwMode="auto">
          <a:xfrm>
            <a:off x="6283325"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a:off x="6062662" y="2205038"/>
            <a:ext cx="0" cy="286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0"/>
          <p:cNvSpPr>
            <a:spLocks noChangeShapeType="1"/>
          </p:cNvSpPr>
          <p:nvPr/>
        </p:nvSpPr>
        <p:spPr bwMode="auto">
          <a:xfrm>
            <a:off x="5618162" y="4202113"/>
            <a:ext cx="444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1"/>
          <p:cNvSpPr>
            <a:spLocks noChangeShapeType="1"/>
          </p:cNvSpPr>
          <p:nvPr/>
        </p:nvSpPr>
        <p:spPr bwMode="auto">
          <a:xfrm>
            <a:off x="6062662" y="4202113"/>
            <a:ext cx="0" cy="266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auto">
          <a:xfrm>
            <a:off x="5618162" y="4602163"/>
            <a:ext cx="7938" cy="266700"/>
          </a:xfrm>
          <a:custGeom>
            <a:avLst/>
            <a:gdLst>
              <a:gd name="T0" fmla="*/ 0 w 10"/>
              <a:gd name="T1" fmla="*/ 0 h 336"/>
              <a:gd name="T2" fmla="*/ 4 w 10"/>
              <a:gd name="T3" fmla="*/ 42 h 336"/>
              <a:gd name="T4" fmla="*/ 7 w 10"/>
              <a:gd name="T5" fmla="*/ 84 h 336"/>
              <a:gd name="T6" fmla="*/ 9 w 10"/>
              <a:gd name="T7" fmla="*/ 105 h 336"/>
              <a:gd name="T8" fmla="*/ 10 w 10"/>
              <a:gd name="T9" fmla="*/ 125 h 336"/>
              <a:gd name="T10" fmla="*/ 10 w 10"/>
              <a:gd name="T11" fmla="*/ 146 h 336"/>
              <a:gd name="T12" fmla="*/ 10 w 10"/>
              <a:gd name="T13" fmla="*/ 167 h 336"/>
              <a:gd name="T14" fmla="*/ 10 w 10"/>
              <a:gd name="T15" fmla="*/ 188 h 336"/>
              <a:gd name="T16" fmla="*/ 10 w 10"/>
              <a:gd name="T17" fmla="*/ 209 h 336"/>
              <a:gd name="T18" fmla="*/ 9 w 10"/>
              <a:gd name="T19" fmla="*/ 230 h 336"/>
              <a:gd name="T20" fmla="*/ 7 w 10"/>
              <a:gd name="T21" fmla="*/ 251 h 336"/>
              <a:gd name="T22" fmla="*/ 4 w 10"/>
              <a:gd name="T23" fmla="*/ 293 h 336"/>
              <a:gd name="T24" fmla="*/ 0 w 10"/>
              <a:gd name="T25"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336">
                <a:moveTo>
                  <a:pt x="0" y="0"/>
                </a:moveTo>
                <a:lnTo>
                  <a:pt x="4" y="42"/>
                </a:lnTo>
                <a:lnTo>
                  <a:pt x="7" y="84"/>
                </a:lnTo>
                <a:lnTo>
                  <a:pt x="9" y="105"/>
                </a:lnTo>
                <a:lnTo>
                  <a:pt x="10" y="125"/>
                </a:lnTo>
                <a:lnTo>
                  <a:pt x="10" y="146"/>
                </a:lnTo>
                <a:lnTo>
                  <a:pt x="10" y="167"/>
                </a:lnTo>
                <a:lnTo>
                  <a:pt x="10" y="188"/>
                </a:lnTo>
                <a:lnTo>
                  <a:pt x="10" y="209"/>
                </a:lnTo>
                <a:lnTo>
                  <a:pt x="9" y="230"/>
                </a:lnTo>
                <a:lnTo>
                  <a:pt x="7" y="251"/>
                </a:lnTo>
                <a:lnTo>
                  <a:pt x="4" y="293"/>
                </a:lnTo>
                <a:lnTo>
                  <a:pt x="0" y="33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auto">
          <a:xfrm>
            <a:off x="6283325" y="4602163"/>
            <a:ext cx="20638" cy="266700"/>
          </a:xfrm>
          <a:custGeom>
            <a:avLst/>
            <a:gdLst>
              <a:gd name="T0" fmla="*/ 0 w 26"/>
              <a:gd name="T1" fmla="*/ 0 h 336"/>
              <a:gd name="T2" fmla="*/ 10 w 26"/>
              <a:gd name="T3" fmla="*/ 42 h 336"/>
              <a:gd name="T4" fmla="*/ 14 w 26"/>
              <a:gd name="T5" fmla="*/ 63 h 336"/>
              <a:gd name="T6" fmla="*/ 17 w 26"/>
              <a:gd name="T7" fmla="*/ 84 h 336"/>
              <a:gd name="T8" fmla="*/ 21 w 26"/>
              <a:gd name="T9" fmla="*/ 105 h 336"/>
              <a:gd name="T10" fmla="*/ 22 w 26"/>
              <a:gd name="T11" fmla="*/ 114 h 336"/>
              <a:gd name="T12" fmla="*/ 23 w 26"/>
              <a:gd name="T13" fmla="*/ 125 h 336"/>
              <a:gd name="T14" fmla="*/ 25 w 26"/>
              <a:gd name="T15" fmla="*/ 135 h 336"/>
              <a:gd name="T16" fmla="*/ 25 w 26"/>
              <a:gd name="T17" fmla="*/ 146 h 336"/>
              <a:gd name="T18" fmla="*/ 26 w 26"/>
              <a:gd name="T19" fmla="*/ 157 h 336"/>
              <a:gd name="T20" fmla="*/ 26 w 26"/>
              <a:gd name="T21" fmla="*/ 167 h 336"/>
              <a:gd name="T22" fmla="*/ 26 w 26"/>
              <a:gd name="T23" fmla="*/ 178 h 336"/>
              <a:gd name="T24" fmla="*/ 25 w 26"/>
              <a:gd name="T25" fmla="*/ 188 h 336"/>
              <a:gd name="T26" fmla="*/ 25 w 26"/>
              <a:gd name="T27" fmla="*/ 199 h 336"/>
              <a:gd name="T28" fmla="*/ 23 w 26"/>
              <a:gd name="T29" fmla="*/ 209 h 336"/>
              <a:gd name="T30" fmla="*/ 22 w 26"/>
              <a:gd name="T31" fmla="*/ 220 h 336"/>
              <a:gd name="T32" fmla="*/ 21 w 26"/>
              <a:gd name="T33" fmla="*/ 230 h 336"/>
              <a:gd name="T34" fmla="*/ 17 w 26"/>
              <a:gd name="T35" fmla="*/ 251 h 336"/>
              <a:gd name="T36" fmla="*/ 14 w 26"/>
              <a:gd name="T37" fmla="*/ 272 h 336"/>
              <a:gd name="T38" fmla="*/ 10 w 26"/>
              <a:gd name="T39" fmla="*/ 293 h 336"/>
              <a:gd name="T40" fmla="*/ 0 w 26"/>
              <a:gd name="T4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36">
                <a:moveTo>
                  <a:pt x="0" y="0"/>
                </a:moveTo>
                <a:lnTo>
                  <a:pt x="10" y="42"/>
                </a:lnTo>
                <a:lnTo>
                  <a:pt x="14" y="63"/>
                </a:lnTo>
                <a:lnTo>
                  <a:pt x="17" y="84"/>
                </a:lnTo>
                <a:lnTo>
                  <a:pt x="21" y="105"/>
                </a:lnTo>
                <a:lnTo>
                  <a:pt x="22" y="114"/>
                </a:lnTo>
                <a:lnTo>
                  <a:pt x="23" y="125"/>
                </a:lnTo>
                <a:lnTo>
                  <a:pt x="25" y="135"/>
                </a:lnTo>
                <a:lnTo>
                  <a:pt x="25" y="146"/>
                </a:lnTo>
                <a:lnTo>
                  <a:pt x="26" y="157"/>
                </a:lnTo>
                <a:lnTo>
                  <a:pt x="26" y="167"/>
                </a:lnTo>
                <a:lnTo>
                  <a:pt x="26" y="178"/>
                </a:lnTo>
                <a:lnTo>
                  <a:pt x="25" y="188"/>
                </a:lnTo>
                <a:lnTo>
                  <a:pt x="25" y="199"/>
                </a:lnTo>
                <a:lnTo>
                  <a:pt x="23" y="209"/>
                </a:lnTo>
                <a:lnTo>
                  <a:pt x="22" y="220"/>
                </a:lnTo>
                <a:lnTo>
                  <a:pt x="21" y="230"/>
                </a:lnTo>
                <a:lnTo>
                  <a:pt x="17" y="251"/>
                </a:lnTo>
                <a:lnTo>
                  <a:pt x="14" y="272"/>
                </a:lnTo>
                <a:lnTo>
                  <a:pt x="10" y="293"/>
                </a:lnTo>
                <a:lnTo>
                  <a:pt x="0" y="33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a:off x="6062662" y="4468813"/>
            <a:ext cx="220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flipH="1">
            <a:off x="5618162" y="4602163"/>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V="1">
            <a:off x="5618162" y="4202113"/>
            <a:ext cx="0" cy="400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7"/>
          <p:cNvSpPr>
            <a:spLocks noChangeShapeType="1"/>
          </p:cNvSpPr>
          <p:nvPr/>
        </p:nvSpPr>
        <p:spPr bwMode="auto">
          <a:xfrm flipH="1">
            <a:off x="5618162" y="4868863"/>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8"/>
          <p:cNvSpPr>
            <a:spLocks noChangeShapeType="1"/>
          </p:cNvSpPr>
          <p:nvPr/>
        </p:nvSpPr>
        <p:spPr bwMode="auto">
          <a:xfrm>
            <a:off x="5618162" y="4868863"/>
            <a:ext cx="0" cy="576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9"/>
          <p:cNvSpPr>
            <a:spLocks noChangeShapeType="1"/>
          </p:cNvSpPr>
          <p:nvPr/>
        </p:nvSpPr>
        <p:spPr bwMode="auto">
          <a:xfrm>
            <a:off x="5440362"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0"/>
          <p:cNvSpPr>
            <a:spLocks noChangeShapeType="1"/>
          </p:cNvSpPr>
          <p:nvPr/>
        </p:nvSpPr>
        <p:spPr bwMode="auto">
          <a:xfrm>
            <a:off x="4908550" y="2205038"/>
            <a:ext cx="0" cy="368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1"/>
          <p:cNvSpPr>
            <a:spLocks noChangeShapeType="1"/>
          </p:cNvSpPr>
          <p:nvPr/>
        </p:nvSpPr>
        <p:spPr bwMode="auto">
          <a:xfrm>
            <a:off x="5175250" y="3255963"/>
            <a:ext cx="0" cy="2928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2"/>
          <p:cNvSpPr>
            <a:spLocks noChangeShapeType="1"/>
          </p:cNvSpPr>
          <p:nvPr/>
        </p:nvSpPr>
        <p:spPr bwMode="auto">
          <a:xfrm>
            <a:off x="8012112" y="5445125"/>
            <a:ext cx="0" cy="4429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3"/>
          <p:cNvSpPr>
            <a:spLocks noChangeShapeType="1"/>
          </p:cNvSpPr>
          <p:nvPr/>
        </p:nvSpPr>
        <p:spPr bwMode="auto">
          <a:xfrm>
            <a:off x="8543925" y="5445125"/>
            <a:ext cx="0" cy="4429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4"/>
          <p:cNvSpPr>
            <a:spLocks noChangeShapeType="1"/>
          </p:cNvSpPr>
          <p:nvPr/>
        </p:nvSpPr>
        <p:spPr bwMode="auto">
          <a:xfrm>
            <a:off x="5440362" y="5445125"/>
            <a:ext cx="0"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5"/>
          <p:cNvSpPr>
            <a:spLocks noChangeShapeType="1"/>
          </p:cNvSpPr>
          <p:nvPr/>
        </p:nvSpPr>
        <p:spPr bwMode="auto">
          <a:xfrm>
            <a:off x="4908550" y="5445125"/>
            <a:ext cx="0"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6"/>
          <p:cNvSpPr>
            <a:spLocks noChangeShapeType="1"/>
          </p:cNvSpPr>
          <p:nvPr/>
        </p:nvSpPr>
        <p:spPr bwMode="auto">
          <a:xfrm flipH="1">
            <a:off x="7043737" y="5445125"/>
            <a:ext cx="1900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7"/>
          <p:cNvSpPr>
            <a:spLocks noChangeShapeType="1"/>
          </p:cNvSpPr>
          <p:nvPr/>
        </p:nvSpPr>
        <p:spPr bwMode="auto">
          <a:xfrm>
            <a:off x="6062662" y="4202113"/>
            <a:ext cx="1328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8"/>
          <p:cNvSpPr>
            <a:spLocks noChangeShapeType="1"/>
          </p:cNvSpPr>
          <p:nvPr/>
        </p:nvSpPr>
        <p:spPr bwMode="auto">
          <a:xfrm>
            <a:off x="6726237" y="4202113"/>
            <a:ext cx="0" cy="1685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9"/>
          <p:cNvSpPr>
            <a:spLocks noChangeShapeType="1"/>
          </p:cNvSpPr>
          <p:nvPr/>
        </p:nvSpPr>
        <p:spPr bwMode="auto">
          <a:xfrm>
            <a:off x="6283325" y="4468813"/>
            <a:ext cx="0" cy="133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0"/>
          <p:cNvSpPr>
            <a:spLocks noChangeShapeType="1"/>
          </p:cNvSpPr>
          <p:nvPr/>
        </p:nvSpPr>
        <p:spPr bwMode="auto">
          <a:xfrm>
            <a:off x="6283325" y="4868863"/>
            <a:ext cx="0" cy="1019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auto">
          <a:xfrm>
            <a:off x="5618162" y="1096963"/>
            <a:ext cx="2216150" cy="2217738"/>
          </a:xfrm>
          <a:custGeom>
            <a:avLst/>
            <a:gdLst>
              <a:gd name="T0" fmla="*/ 2786 w 2792"/>
              <a:gd name="T1" fmla="*/ 1267 h 2794"/>
              <a:gd name="T2" fmla="*/ 2754 w 2792"/>
              <a:gd name="T3" fmla="*/ 1072 h 2794"/>
              <a:gd name="T4" fmla="*/ 2695 w 2792"/>
              <a:gd name="T5" fmla="*/ 884 h 2794"/>
              <a:gd name="T6" fmla="*/ 2610 w 2792"/>
              <a:gd name="T7" fmla="*/ 707 h 2794"/>
              <a:gd name="T8" fmla="*/ 2502 w 2792"/>
              <a:gd name="T9" fmla="*/ 544 h 2794"/>
              <a:gd name="T10" fmla="*/ 2372 w 2792"/>
              <a:gd name="T11" fmla="*/ 398 h 2794"/>
              <a:gd name="T12" fmla="*/ 2222 w 2792"/>
              <a:gd name="T13" fmla="*/ 270 h 2794"/>
              <a:gd name="T14" fmla="*/ 2056 w 2792"/>
              <a:gd name="T15" fmla="*/ 166 h 2794"/>
              <a:gd name="T16" fmla="*/ 1877 w 2792"/>
              <a:gd name="T17" fmla="*/ 86 h 2794"/>
              <a:gd name="T18" fmla="*/ 1689 w 2792"/>
              <a:gd name="T19" fmla="*/ 30 h 2794"/>
              <a:gd name="T20" fmla="*/ 1494 w 2792"/>
              <a:gd name="T21" fmla="*/ 3 h 2794"/>
              <a:gd name="T22" fmla="*/ 1298 w 2792"/>
              <a:gd name="T23" fmla="*/ 3 h 2794"/>
              <a:gd name="T24" fmla="*/ 1104 w 2792"/>
              <a:gd name="T25" fmla="*/ 30 h 2794"/>
              <a:gd name="T26" fmla="*/ 916 w 2792"/>
              <a:gd name="T27" fmla="*/ 86 h 2794"/>
              <a:gd name="T28" fmla="*/ 736 w 2792"/>
              <a:gd name="T29" fmla="*/ 166 h 2794"/>
              <a:gd name="T30" fmla="*/ 570 w 2792"/>
              <a:gd name="T31" fmla="*/ 270 h 2794"/>
              <a:gd name="T32" fmla="*/ 420 w 2792"/>
              <a:gd name="T33" fmla="*/ 398 h 2794"/>
              <a:gd name="T34" fmla="*/ 290 w 2792"/>
              <a:gd name="T35" fmla="*/ 544 h 2794"/>
              <a:gd name="T36" fmla="*/ 182 w 2792"/>
              <a:gd name="T37" fmla="*/ 707 h 2794"/>
              <a:gd name="T38" fmla="*/ 97 w 2792"/>
              <a:gd name="T39" fmla="*/ 884 h 2794"/>
              <a:gd name="T40" fmla="*/ 38 w 2792"/>
              <a:gd name="T41" fmla="*/ 1072 h 2794"/>
              <a:gd name="T42" fmla="*/ 6 w 2792"/>
              <a:gd name="T43" fmla="*/ 1267 h 2794"/>
              <a:gd name="T44" fmla="*/ 1 w 2792"/>
              <a:gd name="T45" fmla="*/ 1462 h 2794"/>
              <a:gd name="T46" fmla="*/ 25 w 2792"/>
              <a:gd name="T47" fmla="*/ 1657 h 2794"/>
              <a:gd name="T48" fmla="*/ 75 w 2792"/>
              <a:gd name="T49" fmla="*/ 1848 h 2794"/>
              <a:gd name="T50" fmla="*/ 151 w 2792"/>
              <a:gd name="T51" fmla="*/ 2028 h 2794"/>
              <a:gd name="T52" fmla="*/ 252 w 2792"/>
              <a:gd name="T53" fmla="*/ 2197 h 2794"/>
              <a:gd name="T54" fmla="*/ 375 w 2792"/>
              <a:gd name="T55" fmla="*/ 2349 h 2794"/>
              <a:gd name="T56" fmla="*/ 519 w 2792"/>
              <a:gd name="T57" fmla="*/ 2483 h 2794"/>
              <a:gd name="T58" fmla="*/ 680 w 2792"/>
              <a:gd name="T59" fmla="*/ 2596 h 2794"/>
              <a:gd name="T60" fmla="*/ 854 w 2792"/>
              <a:gd name="T61" fmla="*/ 2685 h 2794"/>
              <a:gd name="T62" fmla="*/ 1040 w 2792"/>
              <a:gd name="T63" fmla="*/ 2747 h 2794"/>
              <a:gd name="T64" fmla="*/ 1233 w 2792"/>
              <a:gd name="T65" fmla="*/ 2784 h 2794"/>
              <a:gd name="T66" fmla="*/ 1429 w 2792"/>
              <a:gd name="T67" fmla="*/ 2794 h 2794"/>
              <a:gd name="T68" fmla="*/ 1625 w 2792"/>
              <a:gd name="T69" fmla="*/ 2776 h 2794"/>
              <a:gd name="T70" fmla="*/ 1815 w 2792"/>
              <a:gd name="T71" fmla="*/ 2730 h 2794"/>
              <a:gd name="T72" fmla="*/ 1997 w 2792"/>
              <a:gd name="T73" fmla="*/ 2658 h 2794"/>
              <a:gd name="T74" fmla="*/ 2168 w 2792"/>
              <a:gd name="T75" fmla="*/ 2561 h 2794"/>
              <a:gd name="T76" fmla="*/ 2324 w 2792"/>
              <a:gd name="T77" fmla="*/ 2441 h 2794"/>
              <a:gd name="T78" fmla="*/ 2460 w 2792"/>
              <a:gd name="T79" fmla="*/ 2300 h 2794"/>
              <a:gd name="T80" fmla="*/ 2577 w 2792"/>
              <a:gd name="T81" fmla="*/ 2143 h 2794"/>
              <a:gd name="T82" fmla="*/ 2669 w 2792"/>
              <a:gd name="T83" fmla="*/ 1969 h 2794"/>
              <a:gd name="T84" fmla="*/ 2737 w 2792"/>
              <a:gd name="T85" fmla="*/ 1785 h 2794"/>
              <a:gd name="T86" fmla="*/ 2779 w 2792"/>
              <a:gd name="T87" fmla="*/ 1592 h 2794"/>
              <a:gd name="T88" fmla="*/ 2792 w 2792"/>
              <a:gd name="T89" fmla="*/ 1397 h 2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92" h="2794">
                <a:moveTo>
                  <a:pt x="2792" y="1397"/>
                </a:moveTo>
                <a:lnTo>
                  <a:pt x="2791" y="1332"/>
                </a:lnTo>
                <a:lnTo>
                  <a:pt x="2786" y="1267"/>
                </a:lnTo>
                <a:lnTo>
                  <a:pt x="2779" y="1201"/>
                </a:lnTo>
                <a:lnTo>
                  <a:pt x="2768" y="1136"/>
                </a:lnTo>
                <a:lnTo>
                  <a:pt x="2754" y="1072"/>
                </a:lnTo>
                <a:lnTo>
                  <a:pt x="2737" y="1009"/>
                </a:lnTo>
                <a:lnTo>
                  <a:pt x="2717" y="946"/>
                </a:lnTo>
                <a:lnTo>
                  <a:pt x="2695" y="884"/>
                </a:lnTo>
                <a:lnTo>
                  <a:pt x="2669" y="824"/>
                </a:lnTo>
                <a:lnTo>
                  <a:pt x="2641" y="765"/>
                </a:lnTo>
                <a:lnTo>
                  <a:pt x="2610" y="707"/>
                </a:lnTo>
                <a:lnTo>
                  <a:pt x="2577" y="651"/>
                </a:lnTo>
                <a:lnTo>
                  <a:pt x="2540" y="597"/>
                </a:lnTo>
                <a:lnTo>
                  <a:pt x="2502" y="544"/>
                </a:lnTo>
                <a:lnTo>
                  <a:pt x="2460" y="494"/>
                </a:lnTo>
                <a:lnTo>
                  <a:pt x="2417" y="444"/>
                </a:lnTo>
                <a:lnTo>
                  <a:pt x="2372" y="398"/>
                </a:lnTo>
                <a:lnTo>
                  <a:pt x="2324" y="352"/>
                </a:lnTo>
                <a:lnTo>
                  <a:pt x="2274" y="311"/>
                </a:lnTo>
                <a:lnTo>
                  <a:pt x="2222" y="270"/>
                </a:lnTo>
                <a:lnTo>
                  <a:pt x="2168" y="233"/>
                </a:lnTo>
                <a:lnTo>
                  <a:pt x="2113" y="197"/>
                </a:lnTo>
                <a:lnTo>
                  <a:pt x="2056" y="166"/>
                </a:lnTo>
                <a:lnTo>
                  <a:pt x="1997" y="136"/>
                </a:lnTo>
                <a:lnTo>
                  <a:pt x="1938" y="109"/>
                </a:lnTo>
                <a:lnTo>
                  <a:pt x="1877" y="86"/>
                </a:lnTo>
                <a:lnTo>
                  <a:pt x="1815" y="64"/>
                </a:lnTo>
                <a:lnTo>
                  <a:pt x="1752" y="46"/>
                </a:lnTo>
                <a:lnTo>
                  <a:pt x="1689" y="30"/>
                </a:lnTo>
                <a:lnTo>
                  <a:pt x="1625" y="18"/>
                </a:lnTo>
                <a:lnTo>
                  <a:pt x="1559" y="9"/>
                </a:lnTo>
                <a:lnTo>
                  <a:pt x="1494" y="3"/>
                </a:lnTo>
                <a:lnTo>
                  <a:pt x="1429" y="0"/>
                </a:lnTo>
                <a:lnTo>
                  <a:pt x="1363" y="0"/>
                </a:lnTo>
                <a:lnTo>
                  <a:pt x="1298" y="3"/>
                </a:lnTo>
                <a:lnTo>
                  <a:pt x="1233" y="9"/>
                </a:lnTo>
                <a:lnTo>
                  <a:pt x="1167" y="18"/>
                </a:lnTo>
                <a:lnTo>
                  <a:pt x="1104" y="30"/>
                </a:lnTo>
                <a:lnTo>
                  <a:pt x="1040" y="46"/>
                </a:lnTo>
                <a:lnTo>
                  <a:pt x="977" y="64"/>
                </a:lnTo>
                <a:lnTo>
                  <a:pt x="916" y="86"/>
                </a:lnTo>
                <a:lnTo>
                  <a:pt x="854" y="109"/>
                </a:lnTo>
                <a:lnTo>
                  <a:pt x="795" y="136"/>
                </a:lnTo>
                <a:lnTo>
                  <a:pt x="736" y="166"/>
                </a:lnTo>
                <a:lnTo>
                  <a:pt x="680" y="197"/>
                </a:lnTo>
                <a:lnTo>
                  <a:pt x="624" y="233"/>
                </a:lnTo>
                <a:lnTo>
                  <a:pt x="570" y="270"/>
                </a:lnTo>
                <a:lnTo>
                  <a:pt x="519" y="311"/>
                </a:lnTo>
                <a:lnTo>
                  <a:pt x="468" y="352"/>
                </a:lnTo>
                <a:lnTo>
                  <a:pt x="420" y="398"/>
                </a:lnTo>
                <a:lnTo>
                  <a:pt x="375" y="444"/>
                </a:lnTo>
                <a:lnTo>
                  <a:pt x="332" y="494"/>
                </a:lnTo>
                <a:lnTo>
                  <a:pt x="290" y="544"/>
                </a:lnTo>
                <a:lnTo>
                  <a:pt x="252" y="597"/>
                </a:lnTo>
                <a:lnTo>
                  <a:pt x="215" y="651"/>
                </a:lnTo>
                <a:lnTo>
                  <a:pt x="182" y="707"/>
                </a:lnTo>
                <a:lnTo>
                  <a:pt x="151" y="765"/>
                </a:lnTo>
                <a:lnTo>
                  <a:pt x="123" y="824"/>
                </a:lnTo>
                <a:lnTo>
                  <a:pt x="97" y="884"/>
                </a:lnTo>
                <a:lnTo>
                  <a:pt x="75" y="946"/>
                </a:lnTo>
                <a:lnTo>
                  <a:pt x="55" y="1009"/>
                </a:lnTo>
                <a:lnTo>
                  <a:pt x="38" y="1072"/>
                </a:lnTo>
                <a:lnTo>
                  <a:pt x="25" y="1136"/>
                </a:lnTo>
                <a:lnTo>
                  <a:pt x="13" y="1201"/>
                </a:lnTo>
                <a:lnTo>
                  <a:pt x="6" y="1267"/>
                </a:lnTo>
                <a:lnTo>
                  <a:pt x="1" y="1332"/>
                </a:lnTo>
                <a:lnTo>
                  <a:pt x="0" y="1397"/>
                </a:lnTo>
                <a:lnTo>
                  <a:pt x="1" y="1462"/>
                </a:lnTo>
                <a:lnTo>
                  <a:pt x="6" y="1527"/>
                </a:lnTo>
                <a:lnTo>
                  <a:pt x="13" y="1592"/>
                </a:lnTo>
                <a:lnTo>
                  <a:pt x="25" y="1657"/>
                </a:lnTo>
                <a:lnTo>
                  <a:pt x="38" y="1721"/>
                </a:lnTo>
                <a:lnTo>
                  <a:pt x="55" y="1785"/>
                </a:lnTo>
                <a:lnTo>
                  <a:pt x="75" y="1848"/>
                </a:lnTo>
                <a:lnTo>
                  <a:pt x="97" y="1909"/>
                </a:lnTo>
                <a:lnTo>
                  <a:pt x="123" y="1969"/>
                </a:lnTo>
                <a:lnTo>
                  <a:pt x="151" y="2028"/>
                </a:lnTo>
                <a:lnTo>
                  <a:pt x="182" y="2086"/>
                </a:lnTo>
                <a:lnTo>
                  <a:pt x="215" y="2143"/>
                </a:lnTo>
                <a:lnTo>
                  <a:pt x="252" y="2197"/>
                </a:lnTo>
                <a:lnTo>
                  <a:pt x="290" y="2250"/>
                </a:lnTo>
                <a:lnTo>
                  <a:pt x="332" y="2300"/>
                </a:lnTo>
                <a:lnTo>
                  <a:pt x="375" y="2349"/>
                </a:lnTo>
                <a:lnTo>
                  <a:pt x="420" y="2396"/>
                </a:lnTo>
                <a:lnTo>
                  <a:pt x="468" y="2441"/>
                </a:lnTo>
                <a:lnTo>
                  <a:pt x="519" y="2483"/>
                </a:lnTo>
                <a:lnTo>
                  <a:pt x="570" y="2524"/>
                </a:lnTo>
                <a:lnTo>
                  <a:pt x="624" y="2561"/>
                </a:lnTo>
                <a:lnTo>
                  <a:pt x="680" y="2596"/>
                </a:lnTo>
                <a:lnTo>
                  <a:pt x="736" y="2628"/>
                </a:lnTo>
                <a:lnTo>
                  <a:pt x="795" y="2658"/>
                </a:lnTo>
                <a:lnTo>
                  <a:pt x="854" y="2685"/>
                </a:lnTo>
                <a:lnTo>
                  <a:pt x="916" y="2708"/>
                </a:lnTo>
                <a:lnTo>
                  <a:pt x="977" y="2730"/>
                </a:lnTo>
                <a:lnTo>
                  <a:pt x="1040" y="2747"/>
                </a:lnTo>
                <a:lnTo>
                  <a:pt x="1104" y="2763"/>
                </a:lnTo>
                <a:lnTo>
                  <a:pt x="1167" y="2776"/>
                </a:lnTo>
                <a:lnTo>
                  <a:pt x="1233" y="2784"/>
                </a:lnTo>
                <a:lnTo>
                  <a:pt x="1298" y="2790"/>
                </a:lnTo>
                <a:lnTo>
                  <a:pt x="1363" y="2794"/>
                </a:lnTo>
                <a:lnTo>
                  <a:pt x="1429" y="2794"/>
                </a:lnTo>
                <a:lnTo>
                  <a:pt x="1494" y="2790"/>
                </a:lnTo>
                <a:lnTo>
                  <a:pt x="1559" y="2784"/>
                </a:lnTo>
                <a:lnTo>
                  <a:pt x="1625" y="2776"/>
                </a:lnTo>
                <a:lnTo>
                  <a:pt x="1689" y="2763"/>
                </a:lnTo>
                <a:lnTo>
                  <a:pt x="1752" y="2747"/>
                </a:lnTo>
                <a:lnTo>
                  <a:pt x="1815" y="2730"/>
                </a:lnTo>
                <a:lnTo>
                  <a:pt x="1877" y="2708"/>
                </a:lnTo>
                <a:lnTo>
                  <a:pt x="1938" y="2685"/>
                </a:lnTo>
                <a:lnTo>
                  <a:pt x="1997" y="2658"/>
                </a:lnTo>
                <a:lnTo>
                  <a:pt x="2056" y="2628"/>
                </a:lnTo>
                <a:lnTo>
                  <a:pt x="2113" y="2596"/>
                </a:lnTo>
                <a:lnTo>
                  <a:pt x="2168" y="2561"/>
                </a:lnTo>
                <a:lnTo>
                  <a:pt x="2222" y="2524"/>
                </a:lnTo>
                <a:lnTo>
                  <a:pt x="2274" y="2483"/>
                </a:lnTo>
                <a:lnTo>
                  <a:pt x="2324" y="2441"/>
                </a:lnTo>
                <a:lnTo>
                  <a:pt x="2372" y="2396"/>
                </a:lnTo>
                <a:lnTo>
                  <a:pt x="2417" y="2349"/>
                </a:lnTo>
                <a:lnTo>
                  <a:pt x="2460" y="2300"/>
                </a:lnTo>
                <a:lnTo>
                  <a:pt x="2502" y="2250"/>
                </a:lnTo>
                <a:lnTo>
                  <a:pt x="2540" y="2197"/>
                </a:lnTo>
                <a:lnTo>
                  <a:pt x="2577" y="2143"/>
                </a:lnTo>
                <a:lnTo>
                  <a:pt x="2610" y="2086"/>
                </a:lnTo>
                <a:lnTo>
                  <a:pt x="2641" y="2028"/>
                </a:lnTo>
                <a:lnTo>
                  <a:pt x="2669" y="1969"/>
                </a:lnTo>
                <a:lnTo>
                  <a:pt x="2695" y="1909"/>
                </a:lnTo>
                <a:lnTo>
                  <a:pt x="2717" y="1848"/>
                </a:lnTo>
                <a:lnTo>
                  <a:pt x="2737" y="1785"/>
                </a:lnTo>
                <a:lnTo>
                  <a:pt x="2754" y="1721"/>
                </a:lnTo>
                <a:lnTo>
                  <a:pt x="2768" y="1657"/>
                </a:lnTo>
                <a:lnTo>
                  <a:pt x="2779" y="1592"/>
                </a:lnTo>
                <a:lnTo>
                  <a:pt x="2786" y="1527"/>
                </a:lnTo>
                <a:lnTo>
                  <a:pt x="2791" y="1462"/>
                </a:lnTo>
                <a:lnTo>
                  <a:pt x="2792" y="1397"/>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2"/>
          <p:cNvSpPr>
            <a:spLocks/>
          </p:cNvSpPr>
          <p:nvPr/>
        </p:nvSpPr>
        <p:spPr bwMode="auto">
          <a:xfrm>
            <a:off x="6062662" y="1539875"/>
            <a:ext cx="1327150" cy="1330325"/>
          </a:xfrm>
          <a:custGeom>
            <a:avLst/>
            <a:gdLst>
              <a:gd name="T0" fmla="*/ 1673 w 1674"/>
              <a:gd name="T1" fmla="*/ 787 h 1676"/>
              <a:gd name="T2" fmla="*/ 1660 w 1674"/>
              <a:gd name="T3" fmla="*/ 687 h 1676"/>
              <a:gd name="T4" fmla="*/ 1636 w 1674"/>
              <a:gd name="T5" fmla="*/ 588 h 1676"/>
              <a:gd name="T6" fmla="*/ 1600 w 1674"/>
              <a:gd name="T7" fmla="*/ 494 h 1676"/>
              <a:gd name="T8" fmla="*/ 1554 w 1674"/>
              <a:gd name="T9" fmla="*/ 404 h 1676"/>
              <a:gd name="T10" fmla="*/ 1496 w 1674"/>
              <a:gd name="T11" fmla="*/ 320 h 1676"/>
              <a:gd name="T12" fmla="*/ 1429 w 1674"/>
              <a:gd name="T13" fmla="*/ 246 h 1676"/>
              <a:gd name="T14" fmla="*/ 1353 w 1674"/>
              <a:gd name="T15" fmla="*/ 178 h 1676"/>
              <a:gd name="T16" fmla="*/ 1270 w 1674"/>
              <a:gd name="T17" fmla="*/ 120 h 1676"/>
              <a:gd name="T18" fmla="*/ 1180 w 1674"/>
              <a:gd name="T19" fmla="*/ 73 h 1676"/>
              <a:gd name="T20" fmla="*/ 1087 w 1674"/>
              <a:gd name="T21" fmla="*/ 38 h 1676"/>
              <a:gd name="T22" fmla="*/ 988 w 1674"/>
              <a:gd name="T23" fmla="*/ 13 h 1676"/>
              <a:gd name="T24" fmla="*/ 887 w 1674"/>
              <a:gd name="T25" fmla="*/ 1 h 1676"/>
              <a:gd name="T26" fmla="*/ 787 w 1674"/>
              <a:gd name="T27" fmla="*/ 1 h 1676"/>
              <a:gd name="T28" fmla="*/ 686 w 1674"/>
              <a:gd name="T29" fmla="*/ 13 h 1676"/>
              <a:gd name="T30" fmla="*/ 588 w 1674"/>
              <a:gd name="T31" fmla="*/ 38 h 1676"/>
              <a:gd name="T32" fmla="*/ 494 w 1674"/>
              <a:gd name="T33" fmla="*/ 73 h 1676"/>
              <a:gd name="T34" fmla="*/ 404 w 1674"/>
              <a:gd name="T35" fmla="*/ 120 h 1676"/>
              <a:gd name="T36" fmla="*/ 321 w 1674"/>
              <a:gd name="T37" fmla="*/ 178 h 1676"/>
              <a:gd name="T38" fmla="*/ 245 w 1674"/>
              <a:gd name="T39" fmla="*/ 246 h 1676"/>
              <a:gd name="T40" fmla="*/ 178 w 1674"/>
              <a:gd name="T41" fmla="*/ 320 h 1676"/>
              <a:gd name="T42" fmla="*/ 121 w 1674"/>
              <a:gd name="T43" fmla="*/ 404 h 1676"/>
              <a:gd name="T44" fmla="*/ 74 w 1674"/>
              <a:gd name="T45" fmla="*/ 494 h 1676"/>
              <a:gd name="T46" fmla="*/ 38 w 1674"/>
              <a:gd name="T47" fmla="*/ 588 h 1676"/>
              <a:gd name="T48" fmla="*/ 14 w 1674"/>
              <a:gd name="T49" fmla="*/ 687 h 1676"/>
              <a:gd name="T50" fmla="*/ 1 w 1674"/>
              <a:gd name="T51" fmla="*/ 787 h 1676"/>
              <a:gd name="T52" fmla="*/ 1 w 1674"/>
              <a:gd name="T53" fmla="*/ 888 h 1676"/>
              <a:gd name="T54" fmla="*/ 14 w 1674"/>
              <a:gd name="T55" fmla="*/ 989 h 1676"/>
              <a:gd name="T56" fmla="*/ 38 w 1674"/>
              <a:gd name="T57" fmla="*/ 1087 h 1676"/>
              <a:gd name="T58" fmla="*/ 74 w 1674"/>
              <a:gd name="T59" fmla="*/ 1182 h 1676"/>
              <a:gd name="T60" fmla="*/ 121 w 1674"/>
              <a:gd name="T61" fmla="*/ 1272 h 1676"/>
              <a:gd name="T62" fmla="*/ 178 w 1674"/>
              <a:gd name="T63" fmla="*/ 1355 h 1676"/>
              <a:gd name="T64" fmla="*/ 245 w 1674"/>
              <a:gd name="T65" fmla="*/ 1430 h 1676"/>
              <a:gd name="T66" fmla="*/ 321 w 1674"/>
              <a:gd name="T67" fmla="*/ 1498 h 1676"/>
              <a:gd name="T68" fmla="*/ 404 w 1674"/>
              <a:gd name="T69" fmla="*/ 1555 h 1676"/>
              <a:gd name="T70" fmla="*/ 494 w 1674"/>
              <a:gd name="T71" fmla="*/ 1602 h 1676"/>
              <a:gd name="T72" fmla="*/ 588 w 1674"/>
              <a:gd name="T73" fmla="*/ 1638 h 1676"/>
              <a:gd name="T74" fmla="*/ 686 w 1674"/>
              <a:gd name="T75" fmla="*/ 1662 h 1676"/>
              <a:gd name="T76" fmla="*/ 787 w 1674"/>
              <a:gd name="T77" fmla="*/ 1675 h 1676"/>
              <a:gd name="T78" fmla="*/ 887 w 1674"/>
              <a:gd name="T79" fmla="*/ 1675 h 1676"/>
              <a:gd name="T80" fmla="*/ 988 w 1674"/>
              <a:gd name="T81" fmla="*/ 1662 h 1676"/>
              <a:gd name="T82" fmla="*/ 1087 w 1674"/>
              <a:gd name="T83" fmla="*/ 1638 h 1676"/>
              <a:gd name="T84" fmla="*/ 1180 w 1674"/>
              <a:gd name="T85" fmla="*/ 1602 h 1676"/>
              <a:gd name="T86" fmla="*/ 1270 w 1674"/>
              <a:gd name="T87" fmla="*/ 1555 h 1676"/>
              <a:gd name="T88" fmla="*/ 1353 w 1674"/>
              <a:gd name="T89" fmla="*/ 1498 h 1676"/>
              <a:gd name="T90" fmla="*/ 1429 w 1674"/>
              <a:gd name="T91" fmla="*/ 1430 h 1676"/>
              <a:gd name="T92" fmla="*/ 1496 w 1674"/>
              <a:gd name="T93" fmla="*/ 1355 h 1676"/>
              <a:gd name="T94" fmla="*/ 1554 w 1674"/>
              <a:gd name="T95" fmla="*/ 1272 h 1676"/>
              <a:gd name="T96" fmla="*/ 1600 w 1674"/>
              <a:gd name="T97" fmla="*/ 1182 h 1676"/>
              <a:gd name="T98" fmla="*/ 1636 w 1674"/>
              <a:gd name="T99" fmla="*/ 1087 h 1676"/>
              <a:gd name="T100" fmla="*/ 1660 w 1674"/>
              <a:gd name="T101" fmla="*/ 989 h 1676"/>
              <a:gd name="T102" fmla="*/ 1673 w 1674"/>
              <a:gd name="T103" fmla="*/ 888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4" h="1676">
                <a:moveTo>
                  <a:pt x="1674" y="838"/>
                </a:moveTo>
                <a:lnTo>
                  <a:pt x="1673" y="787"/>
                </a:lnTo>
                <a:lnTo>
                  <a:pt x="1668" y="737"/>
                </a:lnTo>
                <a:lnTo>
                  <a:pt x="1660" y="687"/>
                </a:lnTo>
                <a:lnTo>
                  <a:pt x="1649" y="638"/>
                </a:lnTo>
                <a:lnTo>
                  <a:pt x="1636" y="588"/>
                </a:lnTo>
                <a:lnTo>
                  <a:pt x="1620" y="540"/>
                </a:lnTo>
                <a:lnTo>
                  <a:pt x="1600" y="494"/>
                </a:lnTo>
                <a:lnTo>
                  <a:pt x="1578" y="448"/>
                </a:lnTo>
                <a:lnTo>
                  <a:pt x="1554" y="404"/>
                </a:lnTo>
                <a:lnTo>
                  <a:pt x="1525" y="362"/>
                </a:lnTo>
                <a:lnTo>
                  <a:pt x="1496" y="320"/>
                </a:lnTo>
                <a:lnTo>
                  <a:pt x="1464" y="282"/>
                </a:lnTo>
                <a:lnTo>
                  <a:pt x="1429" y="246"/>
                </a:lnTo>
                <a:lnTo>
                  <a:pt x="1393" y="211"/>
                </a:lnTo>
                <a:lnTo>
                  <a:pt x="1353" y="178"/>
                </a:lnTo>
                <a:lnTo>
                  <a:pt x="1313" y="148"/>
                </a:lnTo>
                <a:lnTo>
                  <a:pt x="1270" y="120"/>
                </a:lnTo>
                <a:lnTo>
                  <a:pt x="1225" y="96"/>
                </a:lnTo>
                <a:lnTo>
                  <a:pt x="1180" y="73"/>
                </a:lnTo>
                <a:lnTo>
                  <a:pt x="1133" y="54"/>
                </a:lnTo>
                <a:lnTo>
                  <a:pt x="1087" y="38"/>
                </a:lnTo>
                <a:lnTo>
                  <a:pt x="1037" y="24"/>
                </a:lnTo>
                <a:lnTo>
                  <a:pt x="988" y="13"/>
                </a:lnTo>
                <a:lnTo>
                  <a:pt x="938" y="6"/>
                </a:lnTo>
                <a:lnTo>
                  <a:pt x="887" y="1"/>
                </a:lnTo>
                <a:lnTo>
                  <a:pt x="837" y="0"/>
                </a:lnTo>
                <a:lnTo>
                  <a:pt x="787" y="1"/>
                </a:lnTo>
                <a:lnTo>
                  <a:pt x="736" y="6"/>
                </a:lnTo>
                <a:lnTo>
                  <a:pt x="686" y="13"/>
                </a:lnTo>
                <a:lnTo>
                  <a:pt x="637" y="24"/>
                </a:lnTo>
                <a:lnTo>
                  <a:pt x="588" y="38"/>
                </a:lnTo>
                <a:lnTo>
                  <a:pt x="541" y="54"/>
                </a:lnTo>
                <a:lnTo>
                  <a:pt x="494" y="73"/>
                </a:lnTo>
                <a:lnTo>
                  <a:pt x="449" y="96"/>
                </a:lnTo>
                <a:lnTo>
                  <a:pt x="404" y="120"/>
                </a:lnTo>
                <a:lnTo>
                  <a:pt x="361" y="148"/>
                </a:lnTo>
                <a:lnTo>
                  <a:pt x="321" y="178"/>
                </a:lnTo>
                <a:lnTo>
                  <a:pt x="282" y="211"/>
                </a:lnTo>
                <a:lnTo>
                  <a:pt x="245" y="246"/>
                </a:lnTo>
                <a:lnTo>
                  <a:pt x="210" y="282"/>
                </a:lnTo>
                <a:lnTo>
                  <a:pt x="178" y="320"/>
                </a:lnTo>
                <a:lnTo>
                  <a:pt x="149" y="362"/>
                </a:lnTo>
                <a:lnTo>
                  <a:pt x="121" y="404"/>
                </a:lnTo>
                <a:lnTo>
                  <a:pt x="96" y="448"/>
                </a:lnTo>
                <a:lnTo>
                  <a:pt x="74" y="494"/>
                </a:lnTo>
                <a:lnTo>
                  <a:pt x="54" y="540"/>
                </a:lnTo>
                <a:lnTo>
                  <a:pt x="38" y="588"/>
                </a:lnTo>
                <a:lnTo>
                  <a:pt x="25" y="638"/>
                </a:lnTo>
                <a:lnTo>
                  <a:pt x="14" y="687"/>
                </a:lnTo>
                <a:lnTo>
                  <a:pt x="6" y="737"/>
                </a:lnTo>
                <a:lnTo>
                  <a:pt x="1" y="787"/>
                </a:lnTo>
                <a:lnTo>
                  <a:pt x="0" y="838"/>
                </a:lnTo>
                <a:lnTo>
                  <a:pt x="1" y="888"/>
                </a:lnTo>
                <a:lnTo>
                  <a:pt x="6" y="939"/>
                </a:lnTo>
                <a:lnTo>
                  <a:pt x="14" y="989"/>
                </a:lnTo>
                <a:lnTo>
                  <a:pt x="25" y="1038"/>
                </a:lnTo>
                <a:lnTo>
                  <a:pt x="38" y="1087"/>
                </a:lnTo>
                <a:lnTo>
                  <a:pt x="54" y="1135"/>
                </a:lnTo>
                <a:lnTo>
                  <a:pt x="74" y="1182"/>
                </a:lnTo>
                <a:lnTo>
                  <a:pt x="96" y="1227"/>
                </a:lnTo>
                <a:lnTo>
                  <a:pt x="121" y="1272"/>
                </a:lnTo>
                <a:lnTo>
                  <a:pt x="149" y="1313"/>
                </a:lnTo>
                <a:lnTo>
                  <a:pt x="178" y="1355"/>
                </a:lnTo>
                <a:lnTo>
                  <a:pt x="210" y="1393"/>
                </a:lnTo>
                <a:lnTo>
                  <a:pt x="245" y="1430"/>
                </a:lnTo>
                <a:lnTo>
                  <a:pt x="282" y="1465"/>
                </a:lnTo>
                <a:lnTo>
                  <a:pt x="321" y="1498"/>
                </a:lnTo>
                <a:lnTo>
                  <a:pt x="361" y="1527"/>
                </a:lnTo>
                <a:lnTo>
                  <a:pt x="404" y="1555"/>
                </a:lnTo>
                <a:lnTo>
                  <a:pt x="449" y="1580"/>
                </a:lnTo>
                <a:lnTo>
                  <a:pt x="494" y="1602"/>
                </a:lnTo>
                <a:lnTo>
                  <a:pt x="541" y="1622"/>
                </a:lnTo>
                <a:lnTo>
                  <a:pt x="588" y="1638"/>
                </a:lnTo>
                <a:lnTo>
                  <a:pt x="637" y="1651"/>
                </a:lnTo>
                <a:lnTo>
                  <a:pt x="686" y="1662"/>
                </a:lnTo>
                <a:lnTo>
                  <a:pt x="736" y="1670"/>
                </a:lnTo>
                <a:lnTo>
                  <a:pt x="787" y="1675"/>
                </a:lnTo>
                <a:lnTo>
                  <a:pt x="837" y="1676"/>
                </a:lnTo>
                <a:lnTo>
                  <a:pt x="887" y="1675"/>
                </a:lnTo>
                <a:lnTo>
                  <a:pt x="938" y="1670"/>
                </a:lnTo>
                <a:lnTo>
                  <a:pt x="988" y="1662"/>
                </a:lnTo>
                <a:lnTo>
                  <a:pt x="1037" y="1651"/>
                </a:lnTo>
                <a:lnTo>
                  <a:pt x="1087" y="1638"/>
                </a:lnTo>
                <a:lnTo>
                  <a:pt x="1133" y="1622"/>
                </a:lnTo>
                <a:lnTo>
                  <a:pt x="1180" y="1602"/>
                </a:lnTo>
                <a:lnTo>
                  <a:pt x="1225" y="1580"/>
                </a:lnTo>
                <a:lnTo>
                  <a:pt x="1270" y="1555"/>
                </a:lnTo>
                <a:lnTo>
                  <a:pt x="1313" y="1527"/>
                </a:lnTo>
                <a:lnTo>
                  <a:pt x="1353" y="1498"/>
                </a:lnTo>
                <a:lnTo>
                  <a:pt x="1393" y="1465"/>
                </a:lnTo>
                <a:lnTo>
                  <a:pt x="1429" y="1430"/>
                </a:lnTo>
                <a:lnTo>
                  <a:pt x="1464" y="1393"/>
                </a:lnTo>
                <a:lnTo>
                  <a:pt x="1496" y="1355"/>
                </a:lnTo>
                <a:lnTo>
                  <a:pt x="1525" y="1313"/>
                </a:lnTo>
                <a:lnTo>
                  <a:pt x="1554" y="1272"/>
                </a:lnTo>
                <a:lnTo>
                  <a:pt x="1578" y="1227"/>
                </a:lnTo>
                <a:lnTo>
                  <a:pt x="1600" y="1182"/>
                </a:lnTo>
                <a:lnTo>
                  <a:pt x="1620" y="1135"/>
                </a:lnTo>
                <a:lnTo>
                  <a:pt x="1636" y="1087"/>
                </a:lnTo>
                <a:lnTo>
                  <a:pt x="1649" y="1038"/>
                </a:lnTo>
                <a:lnTo>
                  <a:pt x="1660" y="989"/>
                </a:lnTo>
                <a:lnTo>
                  <a:pt x="1668" y="939"/>
                </a:lnTo>
                <a:lnTo>
                  <a:pt x="1673" y="888"/>
                </a:lnTo>
                <a:lnTo>
                  <a:pt x="1674" y="83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auto">
          <a:xfrm>
            <a:off x="6283325" y="1762125"/>
            <a:ext cx="885825" cy="885825"/>
          </a:xfrm>
          <a:custGeom>
            <a:avLst/>
            <a:gdLst>
              <a:gd name="T0" fmla="*/ 1115 w 1116"/>
              <a:gd name="T1" fmla="*/ 516 h 1116"/>
              <a:gd name="T2" fmla="*/ 1102 w 1116"/>
              <a:gd name="T3" fmla="*/ 435 h 1116"/>
              <a:gd name="T4" fmla="*/ 1078 w 1116"/>
              <a:gd name="T5" fmla="*/ 356 h 1116"/>
              <a:gd name="T6" fmla="*/ 1043 w 1116"/>
              <a:gd name="T7" fmla="*/ 281 h 1116"/>
              <a:gd name="T8" fmla="*/ 997 w 1116"/>
              <a:gd name="T9" fmla="*/ 214 h 1116"/>
              <a:gd name="T10" fmla="*/ 941 w 1116"/>
              <a:gd name="T11" fmla="*/ 152 h 1116"/>
              <a:gd name="T12" fmla="*/ 878 w 1116"/>
              <a:gd name="T13" fmla="*/ 101 h 1116"/>
              <a:gd name="T14" fmla="*/ 806 w 1116"/>
              <a:gd name="T15" fmla="*/ 59 h 1116"/>
              <a:gd name="T16" fmla="*/ 730 w 1116"/>
              <a:gd name="T17" fmla="*/ 27 h 1116"/>
              <a:gd name="T18" fmla="*/ 650 w 1116"/>
              <a:gd name="T19" fmla="*/ 7 h 1116"/>
              <a:gd name="T20" fmla="*/ 568 w 1116"/>
              <a:gd name="T21" fmla="*/ 0 h 1116"/>
              <a:gd name="T22" fmla="*/ 486 w 1116"/>
              <a:gd name="T23" fmla="*/ 5 h 1116"/>
              <a:gd name="T24" fmla="*/ 406 w 1116"/>
              <a:gd name="T25" fmla="*/ 21 h 1116"/>
              <a:gd name="T26" fmla="*/ 328 w 1116"/>
              <a:gd name="T27" fmla="*/ 49 h 1116"/>
              <a:gd name="T28" fmla="*/ 256 w 1116"/>
              <a:gd name="T29" fmla="*/ 88 h 1116"/>
              <a:gd name="T30" fmla="*/ 189 w 1116"/>
              <a:gd name="T31" fmla="*/ 139 h 1116"/>
              <a:gd name="T32" fmla="*/ 132 w 1116"/>
              <a:gd name="T33" fmla="*/ 198 h 1116"/>
              <a:gd name="T34" fmla="*/ 84 w 1116"/>
              <a:gd name="T35" fmla="*/ 264 h 1116"/>
              <a:gd name="T36" fmla="*/ 46 w 1116"/>
              <a:gd name="T37" fmla="*/ 337 h 1116"/>
              <a:gd name="T38" fmla="*/ 19 w 1116"/>
              <a:gd name="T39" fmla="*/ 415 h 1116"/>
              <a:gd name="T40" fmla="*/ 4 w 1116"/>
              <a:gd name="T41" fmla="*/ 496 h 1116"/>
              <a:gd name="T42" fmla="*/ 0 w 1116"/>
              <a:gd name="T43" fmla="*/ 579 h 1116"/>
              <a:gd name="T44" fmla="*/ 10 w 1116"/>
              <a:gd name="T45" fmla="*/ 660 h 1116"/>
              <a:gd name="T46" fmla="*/ 31 w 1116"/>
              <a:gd name="T47" fmla="*/ 740 h 1116"/>
              <a:gd name="T48" fmla="*/ 63 w 1116"/>
              <a:gd name="T49" fmla="*/ 816 h 1116"/>
              <a:gd name="T50" fmla="*/ 107 w 1116"/>
              <a:gd name="T51" fmla="*/ 886 h 1116"/>
              <a:gd name="T52" fmla="*/ 160 w 1116"/>
              <a:gd name="T53" fmla="*/ 949 h 1116"/>
              <a:gd name="T54" fmla="*/ 221 w 1116"/>
              <a:gd name="T55" fmla="*/ 1003 h 1116"/>
              <a:gd name="T56" fmla="*/ 291 w 1116"/>
              <a:gd name="T57" fmla="*/ 1048 h 1116"/>
              <a:gd name="T58" fmla="*/ 366 w 1116"/>
              <a:gd name="T59" fmla="*/ 1081 h 1116"/>
              <a:gd name="T60" fmla="*/ 445 w 1116"/>
              <a:gd name="T61" fmla="*/ 1105 h 1116"/>
              <a:gd name="T62" fmla="*/ 527 w 1116"/>
              <a:gd name="T63" fmla="*/ 1114 h 1116"/>
              <a:gd name="T64" fmla="*/ 610 w 1116"/>
              <a:gd name="T65" fmla="*/ 1113 h 1116"/>
              <a:gd name="T66" fmla="*/ 691 w 1116"/>
              <a:gd name="T67" fmla="*/ 1100 h 1116"/>
              <a:gd name="T68" fmla="*/ 769 w 1116"/>
              <a:gd name="T69" fmla="*/ 1074 h 1116"/>
              <a:gd name="T70" fmla="*/ 843 w 1116"/>
              <a:gd name="T71" fmla="*/ 1037 h 1116"/>
              <a:gd name="T72" fmla="*/ 911 w 1116"/>
              <a:gd name="T73" fmla="*/ 990 h 1116"/>
              <a:gd name="T74" fmla="*/ 971 w 1116"/>
              <a:gd name="T75" fmla="*/ 934 h 1116"/>
              <a:gd name="T76" fmla="*/ 1021 w 1116"/>
              <a:gd name="T77" fmla="*/ 869 h 1116"/>
              <a:gd name="T78" fmla="*/ 1062 w 1116"/>
              <a:gd name="T79" fmla="*/ 797 h 1116"/>
              <a:gd name="T80" fmla="*/ 1091 w 1116"/>
              <a:gd name="T81" fmla="*/ 720 h 1116"/>
              <a:gd name="T82" fmla="*/ 1110 w 1116"/>
              <a:gd name="T83" fmla="*/ 640 h 1116"/>
              <a:gd name="T84" fmla="*/ 1116 w 1116"/>
              <a:gd name="T85"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1116">
                <a:moveTo>
                  <a:pt x="1116" y="558"/>
                </a:moveTo>
                <a:lnTo>
                  <a:pt x="1115" y="516"/>
                </a:lnTo>
                <a:lnTo>
                  <a:pt x="1110" y="475"/>
                </a:lnTo>
                <a:lnTo>
                  <a:pt x="1102" y="435"/>
                </a:lnTo>
                <a:lnTo>
                  <a:pt x="1091" y="396"/>
                </a:lnTo>
                <a:lnTo>
                  <a:pt x="1078" y="356"/>
                </a:lnTo>
                <a:lnTo>
                  <a:pt x="1062" y="318"/>
                </a:lnTo>
                <a:lnTo>
                  <a:pt x="1043" y="281"/>
                </a:lnTo>
                <a:lnTo>
                  <a:pt x="1021" y="247"/>
                </a:lnTo>
                <a:lnTo>
                  <a:pt x="997" y="214"/>
                </a:lnTo>
                <a:lnTo>
                  <a:pt x="971" y="182"/>
                </a:lnTo>
                <a:lnTo>
                  <a:pt x="941" y="152"/>
                </a:lnTo>
                <a:lnTo>
                  <a:pt x="911" y="125"/>
                </a:lnTo>
                <a:lnTo>
                  <a:pt x="878" y="101"/>
                </a:lnTo>
                <a:lnTo>
                  <a:pt x="843" y="79"/>
                </a:lnTo>
                <a:lnTo>
                  <a:pt x="806" y="59"/>
                </a:lnTo>
                <a:lnTo>
                  <a:pt x="769" y="42"/>
                </a:lnTo>
                <a:lnTo>
                  <a:pt x="730" y="27"/>
                </a:lnTo>
                <a:lnTo>
                  <a:pt x="691" y="16"/>
                </a:lnTo>
                <a:lnTo>
                  <a:pt x="650" y="7"/>
                </a:lnTo>
                <a:lnTo>
                  <a:pt x="610" y="2"/>
                </a:lnTo>
                <a:lnTo>
                  <a:pt x="568" y="0"/>
                </a:lnTo>
                <a:lnTo>
                  <a:pt x="527" y="1"/>
                </a:lnTo>
                <a:lnTo>
                  <a:pt x="486" y="5"/>
                </a:lnTo>
                <a:lnTo>
                  <a:pt x="445" y="11"/>
                </a:lnTo>
                <a:lnTo>
                  <a:pt x="406" y="21"/>
                </a:lnTo>
                <a:lnTo>
                  <a:pt x="366" y="34"/>
                </a:lnTo>
                <a:lnTo>
                  <a:pt x="328" y="49"/>
                </a:lnTo>
                <a:lnTo>
                  <a:pt x="291" y="68"/>
                </a:lnTo>
                <a:lnTo>
                  <a:pt x="256" y="88"/>
                </a:lnTo>
                <a:lnTo>
                  <a:pt x="221" y="113"/>
                </a:lnTo>
                <a:lnTo>
                  <a:pt x="189" y="139"/>
                </a:lnTo>
                <a:lnTo>
                  <a:pt x="160" y="167"/>
                </a:lnTo>
                <a:lnTo>
                  <a:pt x="132" y="198"/>
                </a:lnTo>
                <a:lnTo>
                  <a:pt x="107" y="230"/>
                </a:lnTo>
                <a:lnTo>
                  <a:pt x="84" y="264"/>
                </a:lnTo>
                <a:lnTo>
                  <a:pt x="63" y="300"/>
                </a:lnTo>
                <a:lnTo>
                  <a:pt x="46" y="337"/>
                </a:lnTo>
                <a:lnTo>
                  <a:pt x="31" y="376"/>
                </a:lnTo>
                <a:lnTo>
                  <a:pt x="19" y="415"/>
                </a:lnTo>
                <a:lnTo>
                  <a:pt x="10" y="456"/>
                </a:lnTo>
                <a:lnTo>
                  <a:pt x="4" y="496"/>
                </a:lnTo>
                <a:lnTo>
                  <a:pt x="0" y="537"/>
                </a:lnTo>
                <a:lnTo>
                  <a:pt x="0" y="579"/>
                </a:lnTo>
                <a:lnTo>
                  <a:pt x="4" y="619"/>
                </a:lnTo>
                <a:lnTo>
                  <a:pt x="10" y="660"/>
                </a:lnTo>
                <a:lnTo>
                  <a:pt x="19" y="700"/>
                </a:lnTo>
                <a:lnTo>
                  <a:pt x="31" y="740"/>
                </a:lnTo>
                <a:lnTo>
                  <a:pt x="46" y="779"/>
                </a:lnTo>
                <a:lnTo>
                  <a:pt x="63" y="816"/>
                </a:lnTo>
                <a:lnTo>
                  <a:pt x="84" y="852"/>
                </a:lnTo>
                <a:lnTo>
                  <a:pt x="107" y="886"/>
                </a:lnTo>
                <a:lnTo>
                  <a:pt x="132" y="918"/>
                </a:lnTo>
                <a:lnTo>
                  <a:pt x="160" y="949"/>
                </a:lnTo>
                <a:lnTo>
                  <a:pt x="189" y="977"/>
                </a:lnTo>
                <a:lnTo>
                  <a:pt x="221" y="1003"/>
                </a:lnTo>
                <a:lnTo>
                  <a:pt x="256" y="1027"/>
                </a:lnTo>
                <a:lnTo>
                  <a:pt x="291" y="1048"/>
                </a:lnTo>
                <a:lnTo>
                  <a:pt x="328" y="1067"/>
                </a:lnTo>
                <a:lnTo>
                  <a:pt x="366" y="1081"/>
                </a:lnTo>
                <a:lnTo>
                  <a:pt x="406" y="1095"/>
                </a:lnTo>
                <a:lnTo>
                  <a:pt x="445" y="1105"/>
                </a:lnTo>
                <a:lnTo>
                  <a:pt x="486" y="1111"/>
                </a:lnTo>
                <a:lnTo>
                  <a:pt x="527" y="1114"/>
                </a:lnTo>
                <a:lnTo>
                  <a:pt x="568" y="1116"/>
                </a:lnTo>
                <a:lnTo>
                  <a:pt x="610" y="1113"/>
                </a:lnTo>
                <a:lnTo>
                  <a:pt x="650" y="1108"/>
                </a:lnTo>
                <a:lnTo>
                  <a:pt x="691" y="1100"/>
                </a:lnTo>
                <a:lnTo>
                  <a:pt x="730" y="1089"/>
                </a:lnTo>
                <a:lnTo>
                  <a:pt x="769" y="1074"/>
                </a:lnTo>
                <a:lnTo>
                  <a:pt x="806" y="1057"/>
                </a:lnTo>
                <a:lnTo>
                  <a:pt x="843" y="1037"/>
                </a:lnTo>
                <a:lnTo>
                  <a:pt x="878" y="1015"/>
                </a:lnTo>
                <a:lnTo>
                  <a:pt x="911" y="990"/>
                </a:lnTo>
                <a:lnTo>
                  <a:pt x="941" y="963"/>
                </a:lnTo>
                <a:lnTo>
                  <a:pt x="971" y="934"/>
                </a:lnTo>
                <a:lnTo>
                  <a:pt x="997" y="902"/>
                </a:lnTo>
                <a:lnTo>
                  <a:pt x="1021" y="869"/>
                </a:lnTo>
                <a:lnTo>
                  <a:pt x="1043" y="834"/>
                </a:lnTo>
                <a:lnTo>
                  <a:pt x="1062" y="797"/>
                </a:lnTo>
                <a:lnTo>
                  <a:pt x="1078" y="759"/>
                </a:lnTo>
                <a:lnTo>
                  <a:pt x="1091" y="720"/>
                </a:lnTo>
                <a:lnTo>
                  <a:pt x="1102" y="681"/>
                </a:lnTo>
                <a:lnTo>
                  <a:pt x="1110" y="640"/>
                </a:lnTo>
                <a:lnTo>
                  <a:pt x="1115" y="600"/>
                </a:lnTo>
                <a:lnTo>
                  <a:pt x="1116" y="55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4"/>
          <p:cNvSpPr>
            <a:spLocks noChangeShapeType="1"/>
          </p:cNvSpPr>
          <p:nvPr/>
        </p:nvSpPr>
        <p:spPr bwMode="auto">
          <a:xfrm flipH="1">
            <a:off x="6726237" y="4468813"/>
            <a:ext cx="444500"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5"/>
          <p:cNvSpPr>
            <a:spLocks noChangeShapeType="1"/>
          </p:cNvSpPr>
          <p:nvPr/>
        </p:nvSpPr>
        <p:spPr bwMode="auto">
          <a:xfrm>
            <a:off x="6283325" y="4468813"/>
            <a:ext cx="442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6"/>
          <p:cNvSpPr>
            <a:spLocks noChangeShapeType="1"/>
          </p:cNvSpPr>
          <p:nvPr/>
        </p:nvSpPr>
        <p:spPr bwMode="auto">
          <a:xfrm>
            <a:off x="2514600" y="4202113"/>
            <a:ext cx="0" cy="1685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7"/>
          <p:cNvSpPr>
            <a:spLocks noChangeShapeType="1"/>
          </p:cNvSpPr>
          <p:nvPr/>
        </p:nvSpPr>
        <p:spPr bwMode="auto">
          <a:xfrm>
            <a:off x="1849437" y="4468813"/>
            <a:ext cx="665163"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8"/>
          <p:cNvSpPr>
            <a:spLocks noChangeShapeType="1"/>
          </p:cNvSpPr>
          <p:nvPr/>
        </p:nvSpPr>
        <p:spPr bwMode="auto">
          <a:xfrm flipH="1">
            <a:off x="2514600" y="4468813"/>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9"/>
          <p:cNvSpPr>
            <a:spLocks noChangeShapeType="1"/>
          </p:cNvSpPr>
          <p:nvPr/>
        </p:nvSpPr>
        <p:spPr bwMode="auto">
          <a:xfrm flipH="1">
            <a:off x="1452562" y="1143000"/>
            <a:ext cx="495776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30"/>
          <p:cNvSpPr>
            <a:spLocks noChangeShapeType="1"/>
          </p:cNvSpPr>
          <p:nvPr/>
        </p:nvSpPr>
        <p:spPr bwMode="auto">
          <a:xfrm>
            <a:off x="1452562" y="1143000"/>
            <a:ext cx="0" cy="43021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1"/>
          <p:cNvSpPr>
            <a:spLocks noChangeShapeType="1"/>
          </p:cNvSpPr>
          <p:nvPr/>
        </p:nvSpPr>
        <p:spPr bwMode="auto">
          <a:xfrm flipH="1">
            <a:off x="1452562" y="5445125"/>
            <a:ext cx="10620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2"/>
          <p:cNvSpPr>
            <a:spLocks noChangeShapeType="1"/>
          </p:cNvSpPr>
          <p:nvPr/>
        </p:nvSpPr>
        <p:spPr bwMode="auto">
          <a:xfrm>
            <a:off x="2249487" y="5445125"/>
            <a:ext cx="0" cy="4429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3"/>
          <p:cNvSpPr>
            <a:spLocks noChangeShapeType="1"/>
          </p:cNvSpPr>
          <p:nvPr/>
        </p:nvSpPr>
        <p:spPr bwMode="auto">
          <a:xfrm>
            <a:off x="4510087" y="5445125"/>
            <a:ext cx="1108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37" name="Straight Connector 136"/>
          <p:cNvCxnSpPr/>
          <p:nvPr/>
        </p:nvCxnSpPr>
        <p:spPr>
          <a:xfrm>
            <a:off x="5632450" y="2068910"/>
            <a:ext cx="671513" cy="277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5" name="Straight Connector 144"/>
          <p:cNvCxnSpPr/>
          <p:nvPr/>
        </p:nvCxnSpPr>
        <p:spPr>
          <a:xfrm>
            <a:off x="5630861" y="2338388"/>
            <a:ext cx="671513" cy="277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6" name="Straight Connector 145"/>
          <p:cNvCxnSpPr/>
          <p:nvPr/>
        </p:nvCxnSpPr>
        <p:spPr>
          <a:xfrm>
            <a:off x="7155655" y="2071885"/>
            <a:ext cx="671513" cy="277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7" name="Straight Connector 146"/>
          <p:cNvCxnSpPr/>
          <p:nvPr/>
        </p:nvCxnSpPr>
        <p:spPr>
          <a:xfrm>
            <a:off x="7148511" y="2337398"/>
            <a:ext cx="671513" cy="277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9" name="Straight Connector 148"/>
          <p:cNvCxnSpPr>
            <a:stCxn id="17" idx="0"/>
          </p:cNvCxnSpPr>
          <p:nvPr/>
        </p:nvCxnSpPr>
        <p:spPr>
          <a:xfrm>
            <a:off x="6726237" y="2205038"/>
            <a:ext cx="17463" cy="1431131"/>
          </a:xfrm>
          <a:prstGeom prst="line">
            <a:avLst/>
          </a:prstGeom>
          <a:ln>
            <a:prstDash val="lgDashDot"/>
          </a:ln>
        </p:spPr>
        <p:style>
          <a:lnRef idx="1">
            <a:schemeClr val="dk1"/>
          </a:lnRef>
          <a:fillRef idx="0">
            <a:schemeClr val="dk1"/>
          </a:fillRef>
          <a:effectRef idx="0">
            <a:schemeClr val="dk1"/>
          </a:effectRef>
          <a:fontRef idx="minor">
            <a:schemeClr val="tx1"/>
          </a:fontRef>
        </p:style>
      </p:cxnSp>
      <p:cxnSp>
        <p:nvCxnSpPr>
          <p:cNvPr id="153" name="Straight Connector 152"/>
          <p:cNvCxnSpPr>
            <a:stCxn id="17" idx="0"/>
          </p:cNvCxnSpPr>
          <p:nvPr/>
        </p:nvCxnSpPr>
        <p:spPr>
          <a:xfrm flipH="1" flipV="1">
            <a:off x="4230687" y="2194719"/>
            <a:ext cx="2495550" cy="10319"/>
          </a:xfrm>
          <a:prstGeom prst="line">
            <a:avLst/>
          </a:prstGeom>
          <a:ln>
            <a:prstDash val="lgDashDot"/>
          </a:ln>
        </p:spPr>
        <p:style>
          <a:lnRef idx="1">
            <a:schemeClr val="dk1"/>
          </a:lnRef>
          <a:fillRef idx="0">
            <a:schemeClr val="dk1"/>
          </a:fillRef>
          <a:effectRef idx="0">
            <a:schemeClr val="dk1"/>
          </a:effectRef>
          <a:fontRef idx="minor">
            <a:schemeClr val="tx1"/>
          </a:fontRef>
        </p:style>
      </p:cxnSp>
      <p:cxnSp>
        <p:nvCxnSpPr>
          <p:cNvPr id="157" name="Straight Arrow Connector 156"/>
          <p:cNvCxnSpPr/>
          <p:nvPr/>
        </p:nvCxnSpPr>
        <p:spPr>
          <a:xfrm flipV="1">
            <a:off x="6416676" y="3508374"/>
            <a:ext cx="330198" cy="4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Straight Arrow Connector 160"/>
          <p:cNvCxnSpPr/>
          <p:nvPr/>
        </p:nvCxnSpPr>
        <p:spPr>
          <a:xfrm flipH="1" flipV="1">
            <a:off x="4417219" y="2222501"/>
            <a:ext cx="2381" cy="377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533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1000"/>
                                        <p:tgtEl>
                                          <p:spTgt spid="3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1000"/>
                                        <p:tgtEl>
                                          <p:spTgt spid="27"/>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10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1000"/>
                                        <p:tgtEl>
                                          <p:spTgt spid="2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1000"/>
                                        <p:tgtEl>
                                          <p:spTgt spid="31"/>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up)">
                                      <p:cBhvr>
                                        <p:cTn id="28" dur="1000"/>
                                        <p:tgtEl>
                                          <p:spTgt spid="28"/>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1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10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10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1000"/>
                                        <p:tgtEl>
                                          <p:spTgt spid="7"/>
                                        </p:tgtEl>
                                      </p:cBhvr>
                                    </p:animEffect>
                                  </p:childTnLst>
                                </p:cTn>
                              </p:par>
                            </p:childTnLst>
                          </p:cTn>
                        </p:par>
                        <p:par>
                          <p:cTn id="48" fill="hold">
                            <p:stCondLst>
                              <p:cond delay="1000"/>
                            </p:stCondLst>
                            <p:childTnLst>
                              <p:par>
                                <p:cTn id="49" presetID="22" presetClass="entr" presetSubtype="1"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10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up)">
                                      <p:cBhvr>
                                        <p:cTn id="56" dur="1000"/>
                                        <p:tgtEl>
                                          <p:spTgt spid="8"/>
                                        </p:tgtEl>
                                      </p:cBhvr>
                                    </p:animEffect>
                                  </p:childTnLst>
                                </p:cTn>
                              </p:par>
                            </p:childTnLst>
                          </p:cTn>
                        </p:par>
                        <p:par>
                          <p:cTn id="57" fill="hold">
                            <p:stCondLst>
                              <p:cond delay="1000"/>
                            </p:stCondLst>
                            <p:childTnLst>
                              <p:par>
                                <p:cTn id="58" presetID="22" presetClass="entr" presetSubtype="1"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up)">
                                      <p:cBhvr>
                                        <p:cTn id="60" dur="10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heel(1)">
                                      <p:cBhvr>
                                        <p:cTn id="65" dur="20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heel(1)">
                                      <p:cBhvr>
                                        <p:cTn id="70" dur="20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123"/>
                                        </p:tgtEl>
                                        <p:attrNameLst>
                                          <p:attrName>style.visibility</p:attrName>
                                        </p:attrNameLst>
                                      </p:cBhvr>
                                      <p:to>
                                        <p:strVal val="visible"/>
                                      </p:to>
                                    </p:set>
                                    <p:animEffect transition="in" filter="wheel(1)">
                                      <p:cBhvr>
                                        <p:cTn id="75" dur="2000"/>
                                        <p:tgtEl>
                                          <p:spTgt spid="123"/>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124"/>
                                        </p:tgtEl>
                                        <p:attrNameLst>
                                          <p:attrName>style.visibility</p:attrName>
                                        </p:attrNameLst>
                                      </p:cBhvr>
                                      <p:to>
                                        <p:strVal val="visible"/>
                                      </p:to>
                                    </p:set>
                                    <p:animEffect transition="in" filter="wheel(1)">
                                      <p:cBhvr>
                                        <p:cTn id="80" dur="2000"/>
                                        <p:tgtEl>
                                          <p:spTgt spid="124"/>
                                        </p:tgtEl>
                                      </p:cBhvr>
                                    </p:animEffect>
                                  </p:childTnLst>
                                </p:cTn>
                              </p:par>
                            </p:childTnLst>
                          </p:cTn>
                        </p:par>
                        <p:par>
                          <p:cTn id="81" fill="hold">
                            <p:stCondLst>
                              <p:cond delay="2000"/>
                            </p:stCondLst>
                            <p:childTnLst>
                              <p:par>
                                <p:cTn id="82" presetID="21" presetClass="entr" presetSubtype="1" fill="hold" grpId="0" nodeType="after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heel(1)">
                                      <p:cBhvr>
                                        <p:cTn id="84" dur="2000"/>
                                        <p:tgtEl>
                                          <p:spTgt spid="1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up)">
                                      <p:cBhvr>
                                        <p:cTn id="94" dur="1000"/>
                                        <p:tgtEl>
                                          <p:spTgt spid="14"/>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up)">
                                      <p:cBhvr>
                                        <p:cTn id="98" dur="10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wipe(down)">
                                      <p:cBhvr>
                                        <p:cTn id="103" dur="1000"/>
                                        <p:tgtEl>
                                          <p:spTgt spid="16"/>
                                        </p:tgtEl>
                                      </p:cBhvr>
                                    </p:animEffect>
                                  </p:childTnLst>
                                </p:cTn>
                              </p:par>
                            </p:childTnLst>
                          </p:cTn>
                        </p:par>
                        <p:par>
                          <p:cTn id="104" fill="hold">
                            <p:stCondLst>
                              <p:cond delay="1000"/>
                            </p:stCondLst>
                            <p:childTnLst>
                              <p:par>
                                <p:cTn id="105" presetID="22" presetClass="entr" presetSubtype="1" fill="hold" grpId="0" nodeType="after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wipe(up)">
                                      <p:cBhvr>
                                        <p:cTn id="107" dur="1000"/>
                                        <p:tgtEl>
                                          <p:spTgt spid="1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wipe(down)">
                                      <p:cBhvr>
                                        <p:cTn id="112" dur="1000"/>
                                        <p:tgtEl>
                                          <p:spTgt spid="19"/>
                                        </p:tgtEl>
                                      </p:cBhvr>
                                    </p:animEffect>
                                  </p:childTnLst>
                                </p:cTn>
                              </p:par>
                            </p:childTnLst>
                          </p:cTn>
                        </p:par>
                        <p:par>
                          <p:cTn id="113" fill="hold">
                            <p:stCondLst>
                              <p:cond delay="1000"/>
                            </p:stCondLst>
                            <p:childTnLst>
                              <p:par>
                                <p:cTn id="114" presetID="22" presetClass="entr" presetSubtype="1" fill="hold" grpId="0" nodeType="after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wipe(up)">
                                      <p:cBhvr>
                                        <p:cTn id="116" dur="1000"/>
                                        <p:tgtEl>
                                          <p:spTgt spid="2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wipe(down)">
                                      <p:cBhvr>
                                        <p:cTn id="121" dur="1000"/>
                                        <p:tgtEl>
                                          <p:spTgt spid="18"/>
                                        </p:tgtEl>
                                      </p:cBhvr>
                                    </p:animEffect>
                                  </p:childTnLst>
                                </p:cTn>
                              </p:par>
                            </p:childTnLst>
                          </p:cTn>
                        </p:par>
                        <p:par>
                          <p:cTn id="122" fill="hold">
                            <p:stCondLst>
                              <p:cond delay="1000"/>
                            </p:stCondLst>
                            <p:childTnLst>
                              <p:par>
                                <p:cTn id="123" presetID="22" presetClass="entr" presetSubtype="1" fill="hold" grpId="0" nodeType="after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wipe(up)">
                                      <p:cBhvr>
                                        <p:cTn id="125" dur="1000"/>
                                        <p:tgtEl>
                                          <p:spTgt spid="2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wipe(down)">
                                      <p:cBhvr>
                                        <p:cTn id="130" dur="500"/>
                                        <p:tgtEl>
                                          <p:spTgt spid="69"/>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wipe(down)">
                                      <p:cBhvr>
                                        <p:cTn id="135" dur="1000"/>
                                        <p:tgtEl>
                                          <p:spTgt spid="23"/>
                                        </p:tgtEl>
                                      </p:cBhvr>
                                    </p:animEffect>
                                  </p:childTnLst>
                                </p:cTn>
                              </p:par>
                            </p:childTnLst>
                          </p:cTn>
                        </p:par>
                        <p:par>
                          <p:cTn id="136" fill="hold">
                            <p:stCondLst>
                              <p:cond delay="1000"/>
                            </p:stCondLst>
                            <p:childTnLst>
                              <p:par>
                                <p:cTn id="137" presetID="22" presetClass="entr" presetSubtype="4" fill="hold" grpId="0" nodeType="after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wipe(down)">
                                      <p:cBhvr>
                                        <p:cTn id="139" dur="1000"/>
                                        <p:tgtEl>
                                          <p:spTgt spid="73"/>
                                        </p:tgtEl>
                                      </p:cBhvr>
                                    </p:animEffect>
                                  </p:childTnLst>
                                </p:cTn>
                              </p:par>
                            </p:childTnLst>
                          </p:cTn>
                        </p:par>
                        <p:par>
                          <p:cTn id="140" fill="hold">
                            <p:stCondLst>
                              <p:cond delay="2000"/>
                            </p:stCondLst>
                            <p:childTnLst>
                              <p:par>
                                <p:cTn id="141" presetID="22" presetClass="entr" presetSubtype="4" fill="hold" grpId="0" nodeType="afterEffect">
                                  <p:stCondLst>
                                    <p:cond delay="0"/>
                                  </p:stCondLst>
                                  <p:childTnLst>
                                    <p:set>
                                      <p:cBhvr>
                                        <p:cTn id="142" dur="1" fill="hold">
                                          <p:stCondLst>
                                            <p:cond delay="0"/>
                                          </p:stCondLst>
                                        </p:cTn>
                                        <p:tgtEl>
                                          <p:spTgt spid="22"/>
                                        </p:tgtEl>
                                        <p:attrNameLst>
                                          <p:attrName>style.visibility</p:attrName>
                                        </p:attrNameLst>
                                      </p:cBhvr>
                                      <p:to>
                                        <p:strVal val="visible"/>
                                      </p:to>
                                    </p:set>
                                    <p:animEffect transition="in" filter="wipe(down)">
                                      <p:cBhvr>
                                        <p:cTn id="143" dur="1000"/>
                                        <p:tgtEl>
                                          <p:spTgt spid="22"/>
                                        </p:tgtEl>
                                      </p:cBhvr>
                                    </p:animEffect>
                                  </p:childTnLst>
                                </p:cTn>
                              </p:par>
                            </p:childTnLst>
                          </p:cTn>
                        </p:par>
                      </p:childTnLst>
                    </p:cTn>
                  </p:par>
                  <p:par>
                    <p:cTn id="144" fill="hold">
                      <p:stCondLst>
                        <p:cond delay="indefinite"/>
                      </p:stCondLst>
                      <p:childTnLst>
                        <p:par>
                          <p:cTn id="145" fill="hold">
                            <p:stCondLst>
                              <p:cond delay="0"/>
                            </p:stCondLst>
                            <p:childTnLst>
                              <p:par>
                                <p:cTn id="146" presetID="21" presetClass="entr" presetSubtype="1"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wheel(1)">
                                      <p:cBhvr>
                                        <p:cTn id="148" dur="2000"/>
                                        <p:tgtEl>
                                          <p:spTgt spid="24"/>
                                        </p:tgtEl>
                                      </p:cBhvr>
                                    </p:animEffect>
                                  </p:childTnLst>
                                </p:cTn>
                              </p:par>
                            </p:childTnLst>
                          </p:cTn>
                        </p:par>
                        <p:par>
                          <p:cTn id="149" fill="hold">
                            <p:stCondLst>
                              <p:cond delay="2000"/>
                            </p:stCondLst>
                            <p:childTnLst>
                              <p:par>
                                <p:cTn id="150" presetID="21" presetClass="entr" presetSubtype="1" fill="hold" grpId="0" nodeType="afterEffect">
                                  <p:stCondLst>
                                    <p:cond delay="0"/>
                                  </p:stCondLst>
                                  <p:childTnLst>
                                    <p:set>
                                      <p:cBhvr>
                                        <p:cTn id="151" dur="1" fill="hold">
                                          <p:stCondLst>
                                            <p:cond delay="0"/>
                                          </p:stCondLst>
                                        </p:cTn>
                                        <p:tgtEl>
                                          <p:spTgt spid="25"/>
                                        </p:tgtEl>
                                        <p:attrNameLst>
                                          <p:attrName>style.visibility</p:attrName>
                                        </p:attrNameLst>
                                      </p:cBhvr>
                                      <p:to>
                                        <p:strVal val="visible"/>
                                      </p:to>
                                    </p:set>
                                    <p:animEffect transition="in" filter="wheel(1)">
                                      <p:cBhvr>
                                        <p:cTn id="152" dur="2000"/>
                                        <p:tgtEl>
                                          <p:spTgt spid="25"/>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grpId="0" nodeType="click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wipe(up)">
                                      <p:cBhvr>
                                        <p:cTn id="157" dur="1000"/>
                                        <p:tgtEl>
                                          <p:spTgt spid="33"/>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4"/>
                                        </p:tgtEl>
                                        <p:attrNameLst>
                                          <p:attrName>style.visibility</p:attrName>
                                        </p:attrNameLst>
                                      </p:cBhvr>
                                      <p:to>
                                        <p:strVal val="visible"/>
                                      </p:to>
                                    </p:set>
                                    <p:animEffect transition="in" filter="wipe(left)">
                                      <p:cBhvr>
                                        <p:cTn id="162" dur="1000"/>
                                        <p:tgtEl>
                                          <p:spTgt spid="3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wipe(down)">
                                      <p:cBhvr>
                                        <p:cTn id="167" dur="1000"/>
                                        <p:tgtEl>
                                          <p:spTgt spid="35"/>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38"/>
                                        </p:tgtEl>
                                        <p:attrNameLst>
                                          <p:attrName>style.visibility</p:attrName>
                                        </p:attrNameLst>
                                      </p:cBhvr>
                                      <p:to>
                                        <p:strVal val="visible"/>
                                      </p:to>
                                    </p:set>
                                    <p:animEffect transition="in" filter="wipe(up)">
                                      <p:cBhvr>
                                        <p:cTn id="172" dur="1000"/>
                                        <p:tgtEl>
                                          <p:spTgt spid="38"/>
                                        </p:tgtEl>
                                      </p:cBhvr>
                                    </p:animEffect>
                                  </p:childTnLst>
                                </p:cTn>
                              </p:par>
                            </p:childTnLst>
                          </p:cTn>
                        </p:par>
                        <p:par>
                          <p:cTn id="173" fill="hold">
                            <p:stCondLst>
                              <p:cond delay="1000"/>
                            </p:stCondLst>
                            <p:childTnLst>
                              <p:par>
                                <p:cTn id="174" presetID="22" presetClass="entr" presetSubtype="1" fill="hold" grpId="0" nodeType="afterEffect">
                                  <p:stCondLst>
                                    <p:cond delay="0"/>
                                  </p:stCondLst>
                                  <p:childTnLst>
                                    <p:set>
                                      <p:cBhvr>
                                        <p:cTn id="175" dur="1" fill="hold">
                                          <p:stCondLst>
                                            <p:cond delay="0"/>
                                          </p:stCondLst>
                                        </p:cTn>
                                        <p:tgtEl>
                                          <p:spTgt spid="39"/>
                                        </p:tgtEl>
                                        <p:attrNameLst>
                                          <p:attrName>style.visibility</p:attrName>
                                        </p:attrNameLst>
                                      </p:cBhvr>
                                      <p:to>
                                        <p:strVal val="visible"/>
                                      </p:to>
                                    </p:set>
                                    <p:animEffect transition="in" filter="wipe(up)">
                                      <p:cBhvr>
                                        <p:cTn id="176" dur="1000"/>
                                        <p:tgtEl>
                                          <p:spTgt spid="39"/>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2" fill="hold" grpId="0" nodeType="clickEffect">
                                  <p:stCondLst>
                                    <p:cond delay="0"/>
                                  </p:stCondLst>
                                  <p:childTnLst>
                                    <p:set>
                                      <p:cBhvr>
                                        <p:cTn id="180" dur="1" fill="hold">
                                          <p:stCondLst>
                                            <p:cond delay="0"/>
                                          </p:stCondLst>
                                        </p:cTn>
                                        <p:tgtEl>
                                          <p:spTgt spid="46"/>
                                        </p:tgtEl>
                                        <p:attrNameLst>
                                          <p:attrName>style.visibility</p:attrName>
                                        </p:attrNameLst>
                                      </p:cBhvr>
                                      <p:to>
                                        <p:strVal val="visible"/>
                                      </p:to>
                                    </p:set>
                                    <p:animEffect transition="in" filter="wipe(right)">
                                      <p:cBhvr>
                                        <p:cTn id="181" dur="1000"/>
                                        <p:tgtEl>
                                          <p:spTgt spid="46"/>
                                        </p:tgtEl>
                                      </p:cBhvr>
                                    </p:animEffect>
                                  </p:childTnLst>
                                </p:cTn>
                              </p:par>
                            </p:childTnLst>
                          </p:cTn>
                        </p:par>
                        <p:par>
                          <p:cTn id="182" fill="hold">
                            <p:stCondLst>
                              <p:cond delay="1000"/>
                            </p:stCondLst>
                            <p:childTnLst>
                              <p:par>
                                <p:cTn id="183" presetID="22" presetClass="entr" presetSubtype="1" fill="hold" grpId="0" nodeType="afterEffect">
                                  <p:stCondLst>
                                    <p:cond delay="0"/>
                                  </p:stCondLst>
                                  <p:childTnLst>
                                    <p:set>
                                      <p:cBhvr>
                                        <p:cTn id="184" dur="1" fill="hold">
                                          <p:stCondLst>
                                            <p:cond delay="0"/>
                                          </p:stCondLst>
                                        </p:cTn>
                                        <p:tgtEl>
                                          <p:spTgt spid="47"/>
                                        </p:tgtEl>
                                        <p:attrNameLst>
                                          <p:attrName>style.visibility</p:attrName>
                                        </p:attrNameLst>
                                      </p:cBhvr>
                                      <p:to>
                                        <p:strVal val="visible"/>
                                      </p:to>
                                    </p:set>
                                    <p:animEffect transition="in" filter="wipe(up)">
                                      <p:cBhvr>
                                        <p:cTn id="185" dur="1000"/>
                                        <p:tgtEl>
                                          <p:spTgt spid="47"/>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2" fill="hold" grpId="0" nodeType="click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wipe(right)">
                                      <p:cBhvr>
                                        <p:cTn id="190" dur="1000"/>
                                        <p:tgtEl>
                                          <p:spTgt spid="50"/>
                                        </p:tgtEl>
                                      </p:cBhvr>
                                    </p:animEffect>
                                  </p:childTnLst>
                                </p:cTn>
                              </p:par>
                            </p:childTnLst>
                          </p:cTn>
                        </p:par>
                        <p:par>
                          <p:cTn id="191" fill="hold">
                            <p:stCondLst>
                              <p:cond delay="1000"/>
                            </p:stCondLst>
                            <p:childTnLst>
                              <p:par>
                                <p:cTn id="192" presetID="22" presetClass="entr" presetSubtype="1" fill="hold" grpId="0" nodeType="afterEffect">
                                  <p:stCondLst>
                                    <p:cond delay="0"/>
                                  </p:stCondLst>
                                  <p:childTnLst>
                                    <p:set>
                                      <p:cBhvr>
                                        <p:cTn id="193" dur="1" fill="hold">
                                          <p:stCondLst>
                                            <p:cond delay="0"/>
                                          </p:stCondLst>
                                        </p:cTn>
                                        <p:tgtEl>
                                          <p:spTgt spid="51"/>
                                        </p:tgtEl>
                                        <p:attrNameLst>
                                          <p:attrName>style.visibility</p:attrName>
                                        </p:attrNameLst>
                                      </p:cBhvr>
                                      <p:to>
                                        <p:strVal val="visible"/>
                                      </p:to>
                                    </p:set>
                                    <p:animEffect transition="in" filter="wipe(up)">
                                      <p:cBhvr>
                                        <p:cTn id="194" dur="1000"/>
                                        <p:tgtEl>
                                          <p:spTgt spid="51"/>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59"/>
                                        </p:tgtEl>
                                        <p:attrNameLst>
                                          <p:attrName>style.visibility</p:attrName>
                                        </p:attrNameLst>
                                      </p:cBhvr>
                                      <p:to>
                                        <p:strVal val="visible"/>
                                      </p:to>
                                    </p:set>
                                    <p:animEffect transition="in" filter="wipe(left)">
                                      <p:cBhvr>
                                        <p:cTn id="199" dur="1000"/>
                                        <p:tgtEl>
                                          <p:spTgt spid="59"/>
                                        </p:tgtEl>
                                      </p:cBhvr>
                                    </p:animEffect>
                                  </p:childTnLst>
                                </p:cTn>
                              </p:par>
                            </p:childTnLst>
                          </p:cTn>
                        </p:par>
                      </p:childTnLst>
                    </p:cTn>
                  </p:par>
                  <p:par>
                    <p:cTn id="200" fill="hold">
                      <p:stCondLst>
                        <p:cond delay="indefinite"/>
                      </p:stCondLst>
                      <p:childTnLst>
                        <p:par>
                          <p:cTn id="201" fill="hold">
                            <p:stCondLst>
                              <p:cond delay="0"/>
                            </p:stCondLst>
                            <p:childTnLst>
                              <p:par>
                                <p:cTn id="202" presetID="21" presetClass="entr" presetSubtype="1" fill="hold" grpId="0" nodeType="click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heel(1)">
                                      <p:cBhvr>
                                        <p:cTn id="204" dur="2000"/>
                                        <p:tgtEl>
                                          <p:spTgt spid="6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2" fill="hold" grpId="0" nodeType="clickEffect">
                                  <p:stCondLst>
                                    <p:cond delay="0"/>
                                  </p:stCondLst>
                                  <p:childTnLst>
                                    <p:set>
                                      <p:cBhvr>
                                        <p:cTn id="208" dur="1" fill="hold">
                                          <p:stCondLst>
                                            <p:cond delay="0"/>
                                          </p:stCondLst>
                                        </p:cTn>
                                        <p:tgtEl>
                                          <p:spTgt spid="45"/>
                                        </p:tgtEl>
                                        <p:attrNameLst>
                                          <p:attrName>style.visibility</p:attrName>
                                        </p:attrNameLst>
                                      </p:cBhvr>
                                      <p:to>
                                        <p:strVal val="visible"/>
                                      </p:to>
                                    </p:set>
                                    <p:animEffect transition="in" filter="wipe(right)">
                                      <p:cBhvr>
                                        <p:cTn id="209" dur="1000"/>
                                        <p:tgtEl>
                                          <p:spTgt spid="45"/>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79"/>
                                        </p:tgtEl>
                                        <p:attrNameLst>
                                          <p:attrName>style.visibility</p:attrName>
                                        </p:attrNameLst>
                                      </p:cBhvr>
                                      <p:to>
                                        <p:strVal val="visible"/>
                                      </p:to>
                                    </p:set>
                                    <p:animEffect transition="in" filter="wipe(down)">
                                      <p:cBhvr>
                                        <p:cTn id="214" dur="1000"/>
                                        <p:tgtEl>
                                          <p:spTgt spid="79"/>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78"/>
                                        </p:tgtEl>
                                        <p:attrNameLst>
                                          <p:attrName>style.visibility</p:attrName>
                                        </p:attrNameLst>
                                      </p:cBhvr>
                                      <p:to>
                                        <p:strVal val="visible"/>
                                      </p:to>
                                    </p:set>
                                    <p:animEffect transition="in" filter="wipe(left)">
                                      <p:cBhvr>
                                        <p:cTn id="218" dur="1000"/>
                                        <p:tgtEl>
                                          <p:spTgt spid="78"/>
                                        </p:tgtEl>
                                      </p:cBhvr>
                                    </p:animEffect>
                                  </p:childTnLst>
                                </p:cTn>
                              </p:par>
                            </p:childTnLst>
                          </p:cTn>
                        </p:par>
                        <p:par>
                          <p:cTn id="219" fill="hold">
                            <p:stCondLst>
                              <p:cond delay="2000"/>
                            </p:stCondLst>
                            <p:childTnLst>
                              <p:par>
                                <p:cTn id="220" presetID="22" presetClass="entr" presetSubtype="1" fill="hold" grpId="0" nodeType="afterEffect">
                                  <p:stCondLst>
                                    <p:cond delay="0"/>
                                  </p:stCondLst>
                                  <p:childTnLst>
                                    <p:set>
                                      <p:cBhvr>
                                        <p:cTn id="221" dur="1" fill="hold">
                                          <p:stCondLst>
                                            <p:cond delay="0"/>
                                          </p:stCondLst>
                                        </p:cTn>
                                        <p:tgtEl>
                                          <p:spTgt spid="85"/>
                                        </p:tgtEl>
                                        <p:attrNameLst>
                                          <p:attrName>style.visibility</p:attrName>
                                        </p:attrNameLst>
                                      </p:cBhvr>
                                      <p:to>
                                        <p:strVal val="visible"/>
                                      </p:to>
                                    </p:set>
                                    <p:animEffect transition="in" filter="wipe(up)">
                                      <p:cBhvr>
                                        <p:cTn id="222" dur="1000"/>
                                        <p:tgtEl>
                                          <p:spTgt spid="85"/>
                                        </p:tgtEl>
                                      </p:cBhvr>
                                    </p:animEffect>
                                  </p:childTnLst>
                                </p:cTn>
                              </p:par>
                            </p:childTnLst>
                          </p:cTn>
                        </p:par>
                        <p:par>
                          <p:cTn id="223" fill="hold">
                            <p:stCondLst>
                              <p:cond delay="3000"/>
                            </p:stCondLst>
                            <p:childTnLst>
                              <p:par>
                                <p:cTn id="224" presetID="22" presetClass="entr" presetSubtype="2" fill="hold" grpId="0" nodeType="after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wipe(right)">
                                      <p:cBhvr>
                                        <p:cTn id="226" dur="1000"/>
                                        <p:tgtEl>
                                          <p:spTgt spid="77"/>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61"/>
                                        </p:tgtEl>
                                        <p:attrNameLst>
                                          <p:attrName>style.visibility</p:attrName>
                                        </p:attrNameLst>
                                      </p:cBhvr>
                                      <p:to>
                                        <p:strVal val="visible"/>
                                      </p:to>
                                    </p:set>
                                    <p:animEffect transition="in" filter="wipe(down)">
                                      <p:cBhvr>
                                        <p:cTn id="231" dur="1000"/>
                                        <p:tgtEl>
                                          <p:spTgt spid="61"/>
                                        </p:tgtEl>
                                      </p:cBhvr>
                                    </p:animEffect>
                                  </p:childTnLst>
                                </p:cTn>
                              </p:par>
                            </p:childTnLst>
                          </p:cTn>
                        </p:par>
                        <p:par>
                          <p:cTn id="232" fill="hold">
                            <p:stCondLst>
                              <p:cond delay="1000"/>
                            </p:stCondLst>
                            <p:childTnLst>
                              <p:par>
                                <p:cTn id="233" presetID="22" presetClass="entr" presetSubtype="8" fill="hold" grpId="0" nodeType="afterEffect">
                                  <p:stCondLst>
                                    <p:cond delay="0"/>
                                  </p:stCondLst>
                                  <p:childTnLst>
                                    <p:set>
                                      <p:cBhvr>
                                        <p:cTn id="234" dur="1" fill="hold">
                                          <p:stCondLst>
                                            <p:cond delay="0"/>
                                          </p:stCondLst>
                                        </p:cTn>
                                        <p:tgtEl>
                                          <p:spTgt spid="62"/>
                                        </p:tgtEl>
                                        <p:attrNameLst>
                                          <p:attrName>style.visibility</p:attrName>
                                        </p:attrNameLst>
                                      </p:cBhvr>
                                      <p:to>
                                        <p:strVal val="visible"/>
                                      </p:to>
                                    </p:set>
                                    <p:animEffect transition="in" filter="wipe(left)">
                                      <p:cBhvr>
                                        <p:cTn id="235" dur="1000"/>
                                        <p:tgtEl>
                                          <p:spTgt spid="62"/>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4" fill="hold" grpId="0" nodeType="clickEffect">
                                  <p:stCondLst>
                                    <p:cond delay="0"/>
                                  </p:stCondLst>
                                  <p:childTnLst>
                                    <p:set>
                                      <p:cBhvr>
                                        <p:cTn id="239" dur="1" fill="hold">
                                          <p:stCondLst>
                                            <p:cond delay="0"/>
                                          </p:stCondLst>
                                        </p:cTn>
                                        <p:tgtEl>
                                          <p:spTgt spid="63"/>
                                        </p:tgtEl>
                                        <p:attrNameLst>
                                          <p:attrName>style.visibility</p:attrName>
                                        </p:attrNameLst>
                                      </p:cBhvr>
                                      <p:to>
                                        <p:strVal val="visible"/>
                                      </p:to>
                                    </p:set>
                                    <p:animEffect transition="in" filter="wipe(down)">
                                      <p:cBhvr>
                                        <p:cTn id="240" dur="1000"/>
                                        <p:tgtEl>
                                          <p:spTgt spid="63"/>
                                        </p:tgtEl>
                                      </p:cBhvr>
                                    </p:animEffect>
                                  </p:childTnLst>
                                </p:cTn>
                              </p:par>
                            </p:childTnLst>
                          </p:cTn>
                        </p:par>
                        <p:par>
                          <p:cTn id="241" fill="hold">
                            <p:stCondLst>
                              <p:cond delay="1000"/>
                            </p:stCondLst>
                            <p:childTnLst>
                              <p:par>
                                <p:cTn id="242" presetID="22" presetClass="entr" presetSubtype="8" fill="hold" grpId="0" nodeType="afterEffect">
                                  <p:stCondLst>
                                    <p:cond delay="0"/>
                                  </p:stCondLst>
                                  <p:childTnLst>
                                    <p:set>
                                      <p:cBhvr>
                                        <p:cTn id="243" dur="1" fill="hold">
                                          <p:stCondLst>
                                            <p:cond delay="0"/>
                                          </p:stCondLst>
                                        </p:cTn>
                                        <p:tgtEl>
                                          <p:spTgt spid="64"/>
                                        </p:tgtEl>
                                        <p:attrNameLst>
                                          <p:attrName>style.visibility</p:attrName>
                                        </p:attrNameLst>
                                      </p:cBhvr>
                                      <p:to>
                                        <p:strVal val="visible"/>
                                      </p:to>
                                    </p:set>
                                    <p:animEffect transition="in" filter="wipe(left)">
                                      <p:cBhvr>
                                        <p:cTn id="244" dur="1000"/>
                                        <p:tgtEl>
                                          <p:spTgt spid="64"/>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nodeType="clickEffect">
                                  <p:stCondLst>
                                    <p:cond delay="0"/>
                                  </p:stCondLst>
                                  <p:childTnLst>
                                    <p:set>
                                      <p:cBhvr>
                                        <p:cTn id="248" dur="1" fill="hold">
                                          <p:stCondLst>
                                            <p:cond delay="0"/>
                                          </p:stCondLst>
                                        </p:cTn>
                                        <p:tgtEl>
                                          <p:spTgt spid="137"/>
                                        </p:tgtEl>
                                        <p:attrNameLst>
                                          <p:attrName>style.visibility</p:attrName>
                                        </p:attrNameLst>
                                      </p:cBhvr>
                                      <p:to>
                                        <p:strVal val="visible"/>
                                      </p:to>
                                    </p:set>
                                    <p:animEffect transition="in" filter="wipe(left)">
                                      <p:cBhvr>
                                        <p:cTn id="249" dur="1000"/>
                                        <p:tgtEl>
                                          <p:spTgt spid="137"/>
                                        </p:tgtEl>
                                      </p:cBhvr>
                                    </p:animEffect>
                                  </p:childTnLst>
                                </p:cTn>
                              </p:par>
                            </p:childTnLst>
                          </p:cTn>
                        </p:par>
                        <p:par>
                          <p:cTn id="250" fill="hold">
                            <p:stCondLst>
                              <p:cond delay="1000"/>
                            </p:stCondLst>
                            <p:childTnLst>
                              <p:par>
                                <p:cTn id="251" presetID="22" presetClass="entr" presetSubtype="8" fill="hold" nodeType="afterEffect">
                                  <p:stCondLst>
                                    <p:cond delay="0"/>
                                  </p:stCondLst>
                                  <p:childTnLst>
                                    <p:set>
                                      <p:cBhvr>
                                        <p:cTn id="252" dur="1" fill="hold">
                                          <p:stCondLst>
                                            <p:cond delay="0"/>
                                          </p:stCondLst>
                                        </p:cTn>
                                        <p:tgtEl>
                                          <p:spTgt spid="146"/>
                                        </p:tgtEl>
                                        <p:attrNameLst>
                                          <p:attrName>style.visibility</p:attrName>
                                        </p:attrNameLst>
                                      </p:cBhvr>
                                      <p:to>
                                        <p:strVal val="visible"/>
                                      </p:to>
                                    </p:set>
                                    <p:animEffect transition="in" filter="wipe(left)">
                                      <p:cBhvr>
                                        <p:cTn id="253" dur="1000"/>
                                        <p:tgtEl>
                                          <p:spTgt spid="146"/>
                                        </p:tgtEl>
                                      </p:cBhvr>
                                    </p:animEffect>
                                  </p:childTnLst>
                                </p:cTn>
                              </p:par>
                            </p:childTnLst>
                          </p:cTn>
                        </p:par>
                        <p:par>
                          <p:cTn id="254" fill="hold">
                            <p:stCondLst>
                              <p:cond delay="2000"/>
                            </p:stCondLst>
                            <p:childTnLst>
                              <p:par>
                                <p:cTn id="255" presetID="22" presetClass="entr" presetSubtype="8" fill="hold" nodeType="afterEffect">
                                  <p:stCondLst>
                                    <p:cond delay="0"/>
                                  </p:stCondLst>
                                  <p:childTnLst>
                                    <p:set>
                                      <p:cBhvr>
                                        <p:cTn id="256" dur="1" fill="hold">
                                          <p:stCondLst>
                                            <p:cond delay="0"/>
                                          </p:stCondLst>
                                        </p:cTn>
                                        <p:tgtEl>
                                          <p:spTgt spid="145"/>
                                        </p:tgtEl>
                                        <p:attrNameLst>
                                          <p:attrName>style.visibility</p:attrName>
                                        </p:attrNameLst>
                                      </p:cBhvr>
                                      <p:to>
                                        <p:strVal val="visible"/>
                                      </p:to>
                                    </p:set>
                                    <p:animEffect transition="in" filter="wipe(left)">
                                      <p:cBhvr>
                                        <p:cTn id="257" dur="1000"/>
                                        <p:tgtEl>
                                          <p:spTgt spid="145"/>
                                        </p:tgtEl>
                                      </p:cBhvr>
                                    </p:animEffect>
                                  </p:childTnLst>
                                </p:cTn>
                              </p:par>
                            </p:childTnLst>
                          </p:cTn>
                        </p:par>
                        <p:par>
                          <p:cTn id="258" fill="hold">
                            <p:stCondLst>
                              <p:cond delay="3000"/>
                            </p:stCondLst>
                            <p:childTnLst>
                              <p:par>
                                <p:cTn id="259" presetID="22" presetClass="entr" presetSubtype="8" fill="hold" nodeType="afterEffect">
                                  <p:stCondLst>
                                    <p:cond delay="0"/>
                                  </p:stCondLst>
                                  <p:childTnLst>
                                    <p:set>
                                      <p:cBhvr>
                                        <p:cTn id="260" dur="1" fill="hold">
                                          <p:stCondLst>
                                            <p:cond delay="0"/>
                                          </p:stCondLst>
                                        </p:cTn>
                                        <p:tgtEl>
                                          <p:spTgt spid="147"/>
                                        </p:tgtEl>
                                        <p:attrNameLst>
                                          <p:attrName>style.visibility</p:attrName>
                                        </p:attrNameLst>
                                      </p:cBhvr>
                                      <p:to>
                                        <p:strVal val="visible"/>
                                      </p:to>
                                    </p:set>
                                    <p:animEffect transition="in" filter="wipe(left)">
                                      <p:cBhvr>
                                        <p:cTn id="261" dur="1000"/>
                                        <p:tgtEl>
                                          <p:spTgt spid="147"/>
                                        </p:tgtEl>
                                      </p:cBhvr>
                                    </p:animEffect>
                                  </p:childTnLst>
                                </p:cTn>
                              </p:par>
                            </p:childTnLst>
                          </p:cTn>
                        </p:par>
                      </p:childTnLst>
                    </p:cTn>
                  </p:par>
                  <p:par>
                    <p:cTn id="262" fill="hold">
                      <p:stCondLst>
                        <p:cond delay="indefinite"/>
                      </p:stCondLst>
                      <p:childTnLst>
                        <p:par>
                          <p:cTn id="263" fill="hold">
                            <p:stCondLst>
                              <p:cond delay="0"/>
                            </p:stCondLst>
                            <p:childTnLst>
                              <p:par>
                                <p:cTn id="264" presetID="42" presetClass="entr" presetSubtype="0" fill="hold" nodeType="clickEffect">
                                  <p:stCondLst>
                                    <p:cond delay="0"/>
                                  </p:stCondLst>
                                  <p:childTnLst>
                                    <p:set>
                                      <p:cBhvr>
                                        <p:cTn id="265" dur="1" fill="hold">
                                          <p:stCondLst>
                                            <p:cond delay="0"/>
                                          </p:stCondLst>
                                        </p:cTn>
                                        <p:tgtEl>
                                          <p:spTgt spid="157"/>
                                        </p:tgtEl>
                                        <p:attrNameLst>
                                          <p:attrName>style.visibility</p:attrName>
                                        </p:attrNameLst>
                                      </p:cBhvr>
                                      <p:to>
                                        <p:strVal val="visible"/>
                                      </p:to>
                                    </p:set>
                                    <p:animEffect transition="in" filter="fade">
                                      <p:cBhvr>
                                        <p:cTn id="266" dur="1000"/>
                                        <p:tgtEl>
                                          <p:spTgt spid="157"/>
                                        </p:tgtEl>
                                      </p:cBhvr>
                                    </p:animEffect>
                                    <p:anim calcmode="lin" valueType="num">
                                      <p:cBhvr>
                                        <p:cTn id="267" dur="1000" fill="hold"/>
                                        <p:tgtEl>
                                          <p:spTgt spid="157"/>
                                        </p:tgtEl>
                                        <p:attrNameLst>
                                          <p:attrName>ppt_x</p:attrName>
                                        </p:attrNameLst>
                                      </p:cBhvr>
                                      <p:tavLst>
                                        <p:tav tm="0">
                                          <p:val>
                                            <p:strVal val="#ppt_x"/>
                                          </p:val>
                                        </p:tav>
                                        <p:tav tm="100000">
                                          <p:val>
                                            <p:strVal val="#ppt_x"/>
                                          </p:val>
                                        </p:tav>
                                      </p:tavLst>
                                    </p:anim>
                                    <p:anim calcmode="lin" valueType="num">
                                      <p:cBhvr>
                                        <p:cTn id="268" dur="1000" fill="hold"/>
                                        <p:tgtEl>
                                          <p:spTgt spid="157"/>
                                        </p:tgtEl>
                                        <p:attrNameLst>
                                          <p:attrName>ppt_y</p:attrName>
                                        </p:attrNameLst>
                                      </p:cBhvr>
                                      <p:tavLst>
                                        <p:tav tm="0">
                                          <p:val>
                                            <p:strVal val="#ppt_y+.1"/>
                                          </p:val>
                                        </p:tav>
                                        <p:tav tm="100000">
                                          <p:val>
                                            <p:strVal val="#ppt_y"/>
                                          </p:val>
                                        </p:tav>
                                      </p:tavLst>
                                    </p:anim>
                                  </p:childTnLst>
                                </p:cTn>
                              </p:par>
                              <p:par>
                                <p:cTn id="269" presetID="42" presetClass="entr" presetSubtype="0" fill="hold" nodeType="withEffect">
                                  <p:stCondLst>
                                    <p:cond delay="0"/>
                                  </p:stCondLst>
                                  <p:childTnLst>
                                    <p:set>
                                      <p:cBhvr>
                                        <p:cTn id="270" dur="1" fill="hold">
                                          <p:stCondLst>
                                            <p:cond delay="0"/>
                                          </p:stCondLst>
                                        </p:cTn>
                                        <p:tgtEl>
                                          <p:spTgt spid="149"/>
                                        </p:tgtEl>
                                        <p:attrNameLst>
                                          <p:attrName>style.visibility</p:attrName>
                                        </p:attrNameLst>
                                      </p:cBhvr>
                                      <p:to>
                                        <p:strVal val="visible"/>
                                      </p:to>
                                    </p:set>
                                    <p:animEffect transition="in" filter="fade">
                                      <p:cBhvr>
                                        <p:cTn id="271" dur="1000"/>
                                        <p:tgtEl>
                                          <p:spTgt spid="149"/>
                                        </p:tgtEl>
                                      </p:cBhvr>
                                    </p:animEffect>
                                    <p:anim calcmode="lin" valueType="num">
                                      <p:cBhvr>
                                        <p:cTn id="272" dur="1000" fill="hold"/>
                                        <p:tgtEl>
                                          <p:spTgt spid="149"/>
                                        </p:tgtEl>
                                        <p:attrNameLst>
                                          <p:attrName>ppt_x</p:attrName>
                                        </p:attrNameLst>
                                      </p:cBhvr>
                                      <p:tavLst>
                                        <p:tav tm="0">
                                          <p:val>
                                            <p:strVal val="#ppt_x"/>
                                          </p:val>
                                        </p:tav>
                                        <p:tav tm="100000">
                                          <p:val>
                                            <p:strVal val="#ppt_x"/>
                                          </p:val>
                                        </p:tav>
                                      </p:tavLst>
                                    </p:anim>
                                    <p:anim calcmode="lin" valueType="num">
                                      <p:cBhvr>
                                        <p:cTn id="273" dur="1000" fill="hold"/>
                                        <p:tgtEl>
                                          <p:spTgt spid="149"/>
                                        </p:tgtEl>
                                        <p:attrNameLst>
                                          <p:attrName>ppt_y</p:attrName>
                                        </p:attrNameLst>
                                      </p:cBhvr>
                                      <p:tavLst>
                                        <p:tav tm="0">
                                          <p:val>
                                            <p:strVal val="#ppt_y+.1"/>
                                          </p:val>
                                        </p:tav>
                                        <p:tav tm="100000">
                                          <p:val>
                                            <p:strVal val="#ppt_y"/>
                                          </p:val>
                                        </p:tav>
                                      </p:tavLst>
                                    </p:anim>
                                  </p:childTnLst>
                                </p:cTn>
                              </p:par>
                              <p:par>
                                <p:cTn id="274" presetID="42" presetClass="entr" presetSubtype="0" fill="hold" nodeType="withEffect">
                                  <p:stCondLst>
                                    <p:cond delay="0"/>
                                  </p:stCondLst>
                                  <p:childTnLst>
                                    <p:set>
                                      <p:cBhvr>
                                        <p:cTn id="275" dur="1" fill="hold">
                                          <p:stCondLst>
                                            <p:cond delay="0"/>
                                          </p:stCondLst>
                                        </p:cTn>
                                        <p:tgtEl>
                                          <p:spTgt spid="153"/>
                                        </p:tgtEl>
                                        <p:attrNameLst>
                                          <p:attrName>style.visibility</p:attrName>
                                        </p:attrNameLst>
                                      </p:cBhvr>
                                      <p:to>
                                        <p:strVal val="visible"/>
                                      </p:to>
                                    </p:set>
                                    <p:animEffect transition="in" filter="fade">
                                      <p:cBhvr>
                                        <p:cTn id="276" dur="1000"/>
                                        <p:tgtEl>
                                          <p:spTgt spid="153"/>
                                        </p:tgtEl>
                                      </p:cBhvr>
                                    </p:animEffect>
                                    <p:anim calcmode="lin" valueType="num">
                                      <p:cBhvr>
                                        <p:cTn id="277" dur="1000" fill="hold"/>
                                        <p:tgtEl>
                                          <p:spTgt spid="153"/>
                                        </p:tgtEl>
                                        <p:attrNameLst>
                                          <p:attrName>ppt_x</p:attrName>
                                        </p:attrNameLst>
                                      </p:cBhvr>
                                      <p:tavLst>
                                        <p:tav tm="0">
                                          <p:val>
                                            <p:strVal val="#ppt_x"/>
                                          </p:val>
                                        </p:tav>
                                        <p:tav tm="100000">
                                          <p:val>
                                            <p:strVal val="#ppt_x"/>
                                          </p:val>
                                        </p:tav>
                                      </p:tavLst>
                                    </p:anim>
                                    <p:anim calcmode="lin" valueType="num">
                                      <p:cBhvr>
                                        <p:cTn id="278" dur="1000" fill="hold"/>
                                        <p:tgtEl>
                                          <p:spTgt spid="153"/>
                                        </p:tgtEl>
                                        <p:attrNameLst>
                                          <p:attrName>ppt_y</p:attrName>
                                        </p:attrNameLst>
                                      </p:cBhvr>
                                      <p:tavLst>
                                        <p:tav tm="0">
                                          <p:val>
                                            <p:strVal val="#ppt_y+.1"/>
                                          </p:val>
                                        </p:tav>
                                        <p:tav tm="100000">
                                          <p:val>
                                            <p:strVal val="#ppt_y"/>
                                          </p:val>
                                        </p:tav>
                                      </p:tavLst>
                                    </p:anim>
                                  </p:childTnLst>
                                </p:cTn>
                              </p:par>
                              <p:par>
                                <p:cTn id="279" presetID="42" presetClass="entr" presetSubtype="0" fill="hold" nodeType="withEffect">
                                  <p:stCondLst>
                                    <p:cond delay="0"/>
                                  </p:stCondLst>
                                  <p:childTnLst>
                                    <p:set>
                                      <p:cBhvr>
                                        <p:cTn id="280" dur="1" fill="hold">
                                          <p:stCondLst>
                                            <p:cond delay="0"/>
                                          </p:stCondLst>
                                        </p:cTn>
                                        <p:tgtEl>
                                          <p:spTgt spid="161"/>
                                        </p:tgtEl>
                                        <p:attrNameLst>
                                          <p:attrName>style.visibility</p:attrName>
                                        </p:attrNameLst>
                                      </p:cBhvr>
                                      <p:to>
                                        <p:strVal val="visible"/>
                                      </p:to>
                                    </p:set>
                                    <p:animEffect transition="in" filter="fade">
                                      <p:cBhvr>
                                        <p:cTn id="281" dur="1000"/>
                                        <p:tgtEl>
                                          <p:spTgt spid="161"/>
                                        </p:tgtEl>
                                      </p:cBhvr>
                                    </p:animEffect>
                                    <p:anim calcmode="lin" valueType="num">
                                      <p:cBhvr>
                                        <p:cTn id="282" dur="1000" fill="hold"/>
                                        <p:tgtEl>
                                          <p:spTgt spid="161"/>
                                        </p:tgtEl>
                                        <p:attrNameLst>
                                          <p:attrName>ppt_x</p:attrName>
                                        </p:attrNameLst>
                                      </p:cBhvr>
                                      <p:tavLst>
                                        <p:tav tm="0">
                                          <p:val>
                                            <p:strVal val="#ppt_x"/>
                                          </p:val>
                                        </p:tav>
                                        <p:tav tm="100000">
                                          <p:val>
                                            <p:strVal val="#ppt_x"/>
                                          </p:val>
                                        </p:tav>
                                      </p:tavLst>
                                    </p:anim>
                                    <p:anim calcmode="lin" valueType="num">
                                      <p:cBhvr>
                                        <p:cTn id="283"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74"/>
                                        </p:tgtEl>
                                        <p:attrNameLst>
                                          <p:attrName>style.visibility</p:attrName>
                                        </p:attrNameLst>
                                      </p:cBhvr>
                                      <p:to>
                                        <p:strVal val="visible"/>
                                      </p:to>
                                    </p:set>
                                    <p:animEffect transition="in" filter="wipe(left)">
                                      <p:cBhvr>
                                        <p:cTn id="288" dur="1000"/>
                                        <p:tgtEl>
                                          <p:spTgt spid="74"/>
                                        </p:tgtEl>
                                      </p:cBhvr>
                                    </p:animEffect>
                                  </p:childTnLst>
                                </p:cTn>
                              </p:par>
                            </p:childTnLst>
                          </p:cTn>
                        </p:par>
                        <p:par>
                          <p:cTn id="289" fill="hold">
                            <p:stCondLst>
                              <p:cond delay="1000"/>
                            </p:stCondLst>
                            <p:childTnLst>
                              <p:par>
                                <p:cTn id="290" presetID="22" presetClass="entr" presetSubtype="8" fill="hold" grpId="0" nodeType="afterEffect">
                                  <p:stCondLst>
                                    <p:cond delay="0"/>
                                  </p:stCondLst>
                                  <p:childTnLst>
                                    <p:set>
                                      <p:cBhvr>
                                        <p:cTn id="291" dur="1" fill="hold">
                                          <p:stCondLst>
                                            <p:cond delay="0"/>
                                          </p:stCondLst>
                                        </p:cTn>
                                        <p:tgtEl>
                                          <p:spTgt spid="76"/>
                                        </p:tgtEl>
                                        <p:attrNameLst>
                                          <p:attrName>style.visibility</p:attrName>
                                        </p:attrNameLst>
                                      </p:cBhvr>
                                      <p:to>
                                        <p:strVal val="visible"/>
                                      </p:to>
                                    </p:set>
                                    <p:animEffect transition="in" filter="wipe(left)">
                                      <p:cBhvr>
                                        <p:cTn id="292" dur="1000"/>
                                        <p:tgtEl>
                                          <p:spTgt spid="76"/>
                                        </p:tgtEl>
                                      </p:cBhvr>
                                    </p:animEffect>
                                  </p:childTnLst>
                                </p:cTn>
                              </p:par>
                            </p:childTnLst>
                          </p:cTn>
                        </p:par>
                        <p:par>
                          <p:cTn id="293" fill="hold">
                            <p:stCondLst>
                              <p:cond delay="2000"/>
                            </p:stCondLst>
                            <p:childTnLst>
                              <p:par>
                                <p:cTn id="294" presetID="22" presetClass="entr" presetSubtype="8" fill="hold" grpId="0" nodeType="afterEffect">
                                  <p:stCondLst>
                                    <p:cond delay="0"/>
                                  </p:stCondLst>
                                  <p:childTnLst>
                                    <p:set>
                                      <p:cBhvr>
                                        <p:cTn id="295" dur="1" fill="hold">
                                          <p:stCondLst>
                                            <p:cond delay="0"/>
                                          </p:stCondLst>
                                        </p:cTn>
                                        <p:tgtEl>
                                          <p:spTgt spid="75"/>
                                        </p:tgtEl>
                                        <p:attrNameLst>
                                          <p:attrName>style.visibility</p:attrName>
                                        </p:attrNameLst>
                                      </p:cBhvr>
                                      <p:to>
                                        <p:strVal val="visible"/>
                                      </p:to>
                                    </p:set>
                                    <p:animEffect transition="in" filter="wipe(left)">
                                      <p:cBhvr>
                                        <p:cTn id="296" dur="1000"/>
                                        <p:tgtEl>
                                          <p:spTgt spid="75"/>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1" fill="hold" grpId="0" nodeType="clickEffect">
                                  <p:stCondLst>
                                    <p:cond delay="0"/>
                                  </p:stCondLst>
                                  <p:childTnLst>
                                    <p:set>
                                      <p:cBhvr>
                                        <p:cTn id="300" dur="1" fill="hold">
                                          <p:stCondLst>
                                            <p:cond delay="0"/>
                                          </p:stCondLst>
                                        </p:cTn>
                                        <p:tgtEl>
                                          <p:spTgt spid="101"/>
                                        </p:tgtEl>
                                        <p:attrNameLst>
                                          <p:attrName>style.visibility</p:attrName>
                                        </p:attrNameLst>
                                      </p:cBhvr>
                                      <p:to>
                                        <p:strVal val="visible"/>
                                      </p:to>
                                    </p:set>
                                    <p:animEffect transition="in" filter="wipe(up)">
                                      <p:cBhvr>
                                        <p:cTn id="301" dur="1000"/>
                                        <p:tgtEl>
                                          <p:spTgt spid="101"/>
                                        </p:tgtEl>
                                      </p:cBhvr>
                                    </p:animEffect>
                                  </p:childTnLst>
                                </p:cTn>
                              </p:par>
                            </p:childTnLst>
                          </p:cTn>
                        </p:par>
                        <p:par>
                          <p:cTn id="302" fill="hold">
                            <p:stCondLst>
                              <p:cond delay="1000"/>
                            </p:stCondLst>
                            <p:childTnLst>
                              <p:par>
                                <p:cTn id="303" presetID="22" presetClass="entr" presetSubtype="1" fill="hold" grpId="0" nodeType="afterEffect">
                                  <p:stCondLst>
                                    <p:cond delay="0"/>
                                  </p:stCondLst>
                                  <p:childTnLst>
                                    <p:set>
                                      <p:cBhvr>
                                        <p:cTn id="304" dur="1" fill="hold">
                                          <p:stCondLst>
                                            <p:cond delay="0"/>
                                          </p:stCondLst>
                                        </p:cTn>
                                        <p:tgtEl>
                                          <p:spTgt spid="100"/>
                                        </p:tgtEl>
                                        <p:attrNameLst>
                                          <p:attrName>style.visibility</p:attrName>
                                        </p:attrNameLst>
                                      </p:cBhvr>
                                      <p:to>
                                        <p:strVal val="visible"/>
                                      </p:to>
                                    </p:set>
                                    <p:animEffect transition="in" filter="wipe(up)">
                                      <p:cBhvr>
                                        <p:cTn id="305" dur="1000"/>
                                        <p:tgtEl>
                                          <p:spTgt spid="100"/>
                                        </p:tgtEl>
                                      </p:cBhvr>
                                    </p:animEffect>
                                  </p:childTnLst>
                                </p:cTn>
                              </p:par>
                            </p:childTnLst>
                          </p:cTn>
                        </p:par>
                        <p:par>
                          <p:cTn id="306" fill="hold">
                            <p:stCondLst>
                              <p:cond delay="2000"/>
                            </p:stCondLst>
                            <p:childTnLst>
                              <p:par>
                                <p:cTn id="307" presetID="22" presetClass="entr" presetSubtype="1" fill="hold" grpId="0" nodeType="afterEffect">
                                  <p:stCondLst>
                                    <p:cond delay="0"/>
                                  </p:stCondLst>
                                  <p:childTnLst>
                                    <p:set>
                                      <p:cBhvr>
                                        <p:cTn id="308" dur="1" fill="hold">
                                          <p:stCondLst>
                                            <p:cond delay="0"/>
                                          </p:stCondLst>
                                        </p:cTn>
                                        <p:tgtEl>
                                          <p:spTgt spid="40"/>
                                        </p:tgtEl>
                                        <p:attrNameLst>
                                          <p:attrName>style.visibility</p:attrName>
                                        </p:attrNameLst>
                                      </p:cBhvr>
                                      <p:to>
                                        <p:strVal val="visible"/>
                                      </p:to>
                                    </p:set>
                                    <p:animEffect transition="in" filter="wipe(up)">
                                      <p:cBhvr>
                                        <p:cTn id="309" dur="1000"/>
                                        <p:tgtEl>
                                          <p:spTgt spid="40"/>
                                        </p:tgtEl>
                                      </p:cBhvr>
                                    </p:animEffect>
                                  </p:childTnLst>
                                </p:cTn>
                              </p:par>
                            </p:childTnLst>
                          </p:cTn>
                        </p:par>
                        <p:par>
                          <p:cTn id="310" fill="hold">
                            <p:stCondLst>
                              <p:cond delay="3000"/>
                            </p:stCondLst>
                            <p:childTnLst>
                              <p:par>
                                <p:cTn id="311" presetID="22" presetClass="entr" presetSubtype="1" fill="hold" grpId="0" nodeType="afterEffect">
                                  <p:stCondLst>
                                    <p:cond delay="0"/>
                                  </p:stCondLst>
                                  <p:childTnLst>
                                    <p:set>
                                      <p:cBhvr>
                                        <p:cTn id="312" dur="1" fill="hold">
                                          <p:stCondLst>
                                            <p:cond delay="0"/>
                                          </p:stCondLst>
                                        </p:cTn>
                                        <p:tgtEl>
                                          <p:spTgt spid="43"/>
                                        </p:tgtEl>
                                        <p:attrNameLst>
                                          <p:attrName>style.visibility</p:attrName>
                                        </p:attrNameLst>
                                      </p:cBhvr>
                                      <p:to>
                                        <p:strVal val="visible"/>
                                      </p:to>
                                    </p:set>
                                    <p:animEffect transition="in" filter="wipe(up)">
                                      <p:cBhvr>
                                        <p:cTn id="313" dur="1000"/>
                                        <p:tgtEl>
                                          <p:spTgt spid="43"/>
                                        </p:tgtEl>
                                      </p:cBhvr>
                                    </p:animEffect>
                                  </p:childTnLst>
                                </p:cTn>
                              </p:par>
                            </p:childTnLst>
                          </p:cTn>
                        </p:par>
                        <p:par>
                          <p:cTn id="314" fill="hold">
                            <p:stCondLst>
                              <p:cond delay="4000"/>
                            </p:stCondLst>
                            <p:childTnLst>
                              <p:par>
                                <p:cTn id="315" presetID="22" presetClass="entr" presetSubtype="1" fill="hold" grpId="0" nodeType="afterEffect">
                                  <p:stCondLst>
                                    <p:cond delay="0"/>
                                  </p:stCondLst>
                                  <p:childTnLst>
                                    <p:set>
                                      <p:cBhvr>
                                        <p:cTn id="316" dur="1" fill="hold">
                                          <p:stCondLst>
                                            <p:cond delay="0"/>
                                          </p:stCondLst>
                                        </p:cTn>
                                        <p:tgtEl>
                                          <p:spTgt spid="44"/>
                                        </p:tgtEl>
                                        <p:attrNameLst>
                                          <p:attrName>style.visibility</p:attrName>
                                        </p:attrNameLst>
                                      </p:cBhvr>
                                      <p:to>
                                        <p:strVal val="visible"/>
                                      </p:to>
                                    </p:set>
                                    <p:animEffect transition="in" filter="wipe(up)">
                                      <p:cBhvr>
                                        <p:cTn id="317" dur="1000"/>
                                        <p:tgtEl>
                                          <p:spTgt spid="44"/>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4" fill="hold" grpId="0" nodeType="clickEffect">
                                  <p:stCondLst>
                                    <p:cond delay="0"/>
                                  </p:stCondLst>
                                  <p:childTnLst>
                                    <p:set>
                                      <p:cBhvr>
                                        <p:cTn id="321" dur="1" fill="hold">
                                          <p:stCondLst>
                                            <p:cond delay="0"/>
                                          </p:stCondLst>
                                        </p:cTn>
                                        <p:tgtEl>
                                          <p:spTgt spid="120"/>
                                        </p:tgtEl>
                                        <p:attrNameLst>
                                          <p:attrName>style.visibility</p:attrName>
                                        </p:attrNameLst>
                                      </p:cBhvr>
                                      <p:to>
                                        <p:strVal val="visible"/>
                                      </p:to>
                                    </p:set>
                                    <p:animEffect transition="in" filter="wipe(down)">
                                      <p:cBhvr>
                                        <p:cTn id="322" dur="1000"/>
                                        <p:tgtEl>
                                          <p:spTgt spid="120"/>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1" fill="hold" grpId="0" nodeType="clickEffect">
                                  <p:stCondLst>
                                    <p:cond delay="0"/>
                                  </p:stCondLst>
                                  <p:childTnLst>
                                    <p:set>
                                      <p:cBhvr>
                                        <p:cTn id="326" dur="1" fill="hold">
                                          <p:stCondLst>
                                            <p:cond delay="0"/>
                                          </p:stCondLst>
                                        </p:cTn>
                                        <p:tgtEl>
                                          <p:spTgt spid="103"/>
                                        </p:tgtEl>
                                        <p:attrNameLst>
                                          <p:attrName>style.visibility</p:attrName>
                                        </p:attrNameLst>
                                      </p:cBhvr>
                                      <p:to>
                                        <p:strVal val="visible"/>
                                      </p:to>
                                    </p:set>
                                    <p:animEffect transition="in" filter="wipe(up)">
                                      <p:cBhvr>
                                        <p:cTn id="327" dur="1000"/>
                                        <p:tgtEl>
                                          <p:spTgt spid="103"/>
                                        </p:tgtEl>
                                      </p:cBhvr>
                                    </p:animEffect>
                                  </p:childTnLst>
                                </p:cTn>
                              </p:par>
                            </p:childTnLst>
                          </p:cTn>
                        </p:par>
                        <p:par>
                          <p:cTn id="328" fill="hold">
                            <p:stCondLst>
                              <p:cond delay="1000"/>
                            </p:stCondLst>
                            <p:childTnLst>
                              <p:par>
                                <p:cTn id="329" presetID="22" presetClass="entr" presetSubtype="8" fill="hold" grpId="0" nodeType="afterEffect">
                                  <p:stCondLst>
                                    <p:cond delay="0"/>
                                  </p:stCondLst>
                                  <p:childTnLst>
                                    <p:set>
                                      <p:cBhvr>
                                        <p:cTn id="330" dur="1" fill="hold">
                                          <p:stCondLst>
                                            <p:cond delay="0"/>
                                          </p:stCondLst>
                                        </p:cTn>
                                        <p:tgtEl>
                                          <p:spTgt spid="106"/>
                                        </p:tgtEl>
                                        <p:attrNameLst>
                                          <p:attrName>style.visibility</p:attrName>
                                        </p:attrNameLst>
                                      </p:cBhvr>
                                      <p:to>
                                        <p:strVal val="visible"/>
                                      </p:to>
                                    </p:set>
                                    <p:animEffect transition="in" filter="wipe(left)">
                                      <p:cBhvr>
                                        <p:cTn id="331" dur="1000"/>
                                        <p:tgtEl>
                                          <p:spTgt spid="106"/>
                                        </p:tgtEl>
                                      </p:cBhvr>
                                    </p:animEffect>
                                  </p:childTnLst>
                                </p:cTn>
                              </p:par>
                            </p:childTnLst>
                          </p:cTn>
                        </p:par>
                        <p:par>
                          <p:cTn id="332" fill="hold">
                            <p:stCondLst>
                              <p:cond delay="2000"/>
                            </p:stCondLst>
                            <p:childTnLst>
                              <p:par>
                                <p:cTn id="333" presetID="22" presetClass="entr" presetSubtype="8" fill="hold" grpId="0" nodeType="afterEffect">
                                  <p:stCondLst>
                                    <p:cond delay="0"/>
                                  </p:stCondLst>
                                  <p:childTnLst>
                                    <p:set>
                                      <p:cBhvr>
                                        <p:cTn id="334" dur="1" fill="hold">
                                          <p:stCondLst>
                                            <p:cond delay="0"/>
                                          </p:stCondLst>
                                        </p:cTn>
                                        <p:tgtEl>
                                          <p:spTgt spid="127"/>
                                        </p:tgtEl>
                                        <p:attrNameLst>
                                          <p:attrName>style.visibility</p:attrName>
                                        </p:attrNameLst>
                                      </p:cBhvr>
                                      <p:to>
                                        <p:strVal val="visible"/>
                                      </p:to>
                                    </p:set>
                                    <p:animEffect transition="in" filter="wipe(left)">
                                      <p:cBhvr>
                                        <p:cTn id="335" dur="1000"/>
                                        <p:tgtEl>
                                          <p:spTgt spid="127"/>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4" fill="hold" grpId="0" nodeType="clickEffect">
                                  <p:stCondLst>
                                    <p:cond delay="0"/>
                                  </p:stCondLst>
                                  <p:childTnLst>
                                    <p:set>
                                      <p:cBhvr>
                                        <p:cTn id="339" dur="1" fill="hold">
                                          <p:stCondLst>
                                            <p:cond delay="0"/>
                                          </p:stCondLst>
                                        </p:cTn>
                                        <p:tgtEl>
                                          <p:spTgt spid="107"/>
                                        </p:tgtEl>
                                        <p:attrNameLst>
                                          <p:attrName>style.visibility</p:attrName>
                                        </p:attrNameLst>
                                      </p:cBhvr>
                                      <p:to>
                                        <p:strVal val="visible"/>
                                      </p:to>
                                    </p:set>
                                    <p:animEffect transition="in" filter="wipe(down)">
                                      <p:cBhvr>
                                        <p:cTn id="340" dur="1000"/>
                                        <p:tgtEl>
                                          <p:spTgt spid="107"/>
                                        </p:tgtEl>
                                      </p:cBhvr>
                                    </p:animEffect>
                                  </p:childTnLst>
                                </p:cTn>
                              </p:par>
                            </p:childTnLst>
                          </p:cTn>
                        </p:par>
                        <p:par>
                          <p:cTn id="341" fill="hold">
                            <p:stCondLst>
                              <p:cond delay="1000"/>
                            </p:stCondLst>
                            <p:childTnLst>
                              <p:par>
                                <p:cTn id="342" presetID="22" presetClass="entr" presetSubtype="4" fill="hold" grpId="0" nodeType="afterEffect">
                                  <p:stCondLst>
                                    <p:cond delay="0"/>
                                  </p:stCondLst>
                                  <p:childTnLst>
                                    <p:set>
                                      <p:cBhvr>
                                        <p:cTn id="343" dur="1" fill="hold">
                                          <p:stCondLst>
                                            <p:cond delay="0"/>
                                          </p:stCondLst>
                                        </p:cTn>
                                        <p:tgtEl>
                                          <p:spTgt spid="109"/>
                                        </p:tgtEl>
                                        <p:attrNameLst>
                                          <p:attrName>style.visibility</p:attrName>
                                        </p:attrNameLst>
                                      </p:cBhvr>
                                      <p:to>
                                        <p:strVal val="visible"/>
                                      </p:to>
                                    </p:set>
                                    <p:animEffect transition="in" filter="wipe(down)">
                                      <p:cBhvr>
                                        <p:cTn id="344" dur="1000"/>
                                        <p:tgtEl>
                                          <p:spTgt spid="109"/>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4" fill="hold" grpId="0" nodeType="clickEffect">
                                  <p:stCondLst>
                                    <p:cond delay="0"/>
                                  </p:stCondLst>
                                  <p:childTnLst>
                                    <p:set>
                                      <p:cBhvr>
                                        <p:cTn id="348" dur="1" fill="hold">
                                          <p:stCondLst>
                                            <p:cond delay="0"/>
                                          </p:stCondLst>
                                        </p:cTn>
                                        <p:tgtEl>
                                          <p:spTgt spid="104"/>
                                        </p:tgtEl>
                                        <p:attrNameLst>
                                          <p:attrName>style.visibility</p:attrName>
                                        </p:attrNameLst>
                                      </p:cBhvr>
                                      <p:to>
                                        <p:strVal val="visible"/>
                                      </p:to>
                                    </p:set>
                                    <p:animEffect transition="in" filter="wipe(down)">
                                      <p:cBhvr>
                                        <p:cTn id="349" dur="500"/>
                                        <p:tgtEl>
                                          <p:spTgt spid="104"/>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4" fill="hold" grpId="0" nodeType="clickEffect">
                                  <p:stCondLst>
                                    <p:cond delay="0"/>
                                  </p:stCondLst>
                                  <p:childTnLst>
                                    <p:set>
                                      <p:cBhvr>
                                        <p:cTn id="353" dur="1" fill="hold">
                                          <p:stCondLst>
                                            <p:cond delay="0"/>
                                          </p:stCondLst>
                                        </p:cTn>
                                        <p:tgtEl>
                                          <p:spTgt spid="105"/>
                                        </p:tgtEl>
                                        <p:attrNameLst>
                                          <p:attrName>style.visibility</p:attrName>
                                        </p:attrNameLst>
                                      </p:cBhvr>
                                      <p:to>
                                        <p:strVal val="visible"/>
                                      </p:to>
                                    </p:set>
                                    <p:animEffect transition="in" filter="wipe(down)">
                                      <p:cBhvr>
                                        <p:cTn id="354" dur="500"/>
                                        <p:tgtEl>
                                          <p:spTgt spid="105"/>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1" fill="hold" grpId="0" nodeType="clickEffect">
                                  <p:stCondLst>
                                    <p:cond delay="0"/>
                                  </p:stCondLst>
                                  <p:childTnLst>
                                    <p:set>
                                      <p:cBhvr>
                                        <p:cTn id="358" dur="1" fill="hold">
                                          <p:stCondLst>
                                            <p:cond delay="0"/>
                                          </p:stCondLst>
                                        </p:cTn>
                                        <p:tgtEl>
                                          <p:spTgt spid="121"/>
                                        </p:tgtEl>
                                        <p:attrNameLst>
                                          <p:attrName>style.visibility</p:attrName>
                                        </p:attrNameLst>
                                      </p:cBhvr>
                                      <p:to>
                                        <p:strVal val="visible"/>
                                      </p:to>
                                    </p:set>
                                    <p:animEffect transition="in" filter="wipe(up)">
                                      <p:cBhvr>
                                        <p:cTn id="359" dur="1000"/>
                                        <p:tgtEl>
                                          <p:spTgt spid="121"/>
                                        </p:tgtEl>
                                      </p:cBhvr>
                                    </p:animEffect>
                                  </p:childTnLst>
                                </p:cTn>
                              </p:par>
                            </p:childTnLst>
                          </p:cTn>
                        </p:par>
                        <p:par>
                          <p:cTn id="360" fill="hold">
                            <p:stCondLst>
                              <p:cond delay="1000"/>
                            </p:stCondLst>
                            <p:childTnLst>
                              <p:par>
                                <p:cTn id="361" presetID="22" presetClass="entr" presetSubtype="1" fill="hold" grpId="0" nodeType="afterEffect">
                                  <p:stCondLst>
                                    <p:cond delay="0"/>
                                  </p:stCondLst>
                                  <p:childTnLst>
                                    <p:set>
                                      <p:cBhvr>
                                        <p:cTn id="362" dur="1" fill="hold">
                                          <p:stCondLst>
                                            <p:cond delay="0"/>
                                          </p:stCondLst>
                                        </p:cTn>
                                        <p:tgtEl>
                                          <p:spTgt spid="122"/>
                                        </p:tgtEl>
                                        <p:attrNameLst>
                                          <p:attrName>style.visibility</p:attrName>
                                        </p:attrNameLst>
                                      </p:cBhvr>
                                      <p:to>
                                        <p:strVal val="visible"/>
                                      </p:to>
                                    </p:set>
                                    <p:animEffect transition="in" filter="wipe(up)">
                                      <p:cBhvr>
                                        <p:cTn id="363" dur="1000"/>
                                        <p:tgtEl>
                                          <p:spTgt spid="122"/>
                                        </p:tgtEl>
                                      </p:cBhvr>
                                    </p:animEffect>
                                  </p:childTnLst>
                                </p:cTn>
                              </p:par>
                            </p:childTnLst>
                          </p:cTn>
                        </p:par>
                      </p:childTnLst>
                    </p:cTn>
                  </p:par>
                  <p:par>
                    <p:cTn id="364" fill="hold">
                      <p:stCondLst>
                        <p:cond delay="indefinite"/>
                      </p:stCondLst>
                      <p:childTnLst>
                        <p:par>
                          <p:cTn id="365" fill="hold">
                            <p:stCondLst>
                              <p:cond delay="0"/>
                            </p:stCondLst>
                            <p:childTnLst>
                              <p:par>
                                <p:cTn id="366" presetID="22" presetClass="entr" presetSubtype="1" fill="hold" grpId="0" nodeType="clickEffect">
                                  <p:stCondLst>
                                    <p:cond delay="0"/>
                                  </p:stCondLst>
                                  <p:childTnLst>
                                    <p:set>
                                      <p:cBhvr>
                                        <p:cTn id="367" dur="1" fill="hold">
                                          <p:stCondLst>
                                            <p:cond delay="0"/>
                                          </p:stCondLst>
                                        </p:cTn>
                                        <p:tgtEl>
                                          <p:spTgt spid="108"/>
                                        </p:tgtEl>
                                        <p:attrNameLst>
                                          <p:attrName>style.visibility</p:attrName>
                                        </p:attrNameLst>
                                      </p:cBhvr>
                                      <p:to>
                                        <p:strVal val="visible"/>
                                      </p:to>
                                    </p:set>
                                    <p:animEffect transition="in" filter="wipe(up)">
                                      <p:cBhvr>
                                        <p:cTn id="368" dur="1000"/>
                                        <p:tgtEl>
                                          <p:spTgt spid="108"/>
                                        </p:tgtEl>
                                      </p:cBhvr>
                                    </p:animEffect>
                                  </p:childTnLst>
                                </p:cTn>
                              </p:par>
                            </p:childTnLst>
                          </p:cTn>
                        </p:par>
                        <p:par>
                          <p:cTn id="369" fill="hold">
                            <p:stCondLst>
                              <p:cond delay="1000"/>
                            </p:stCondLst>
                            <p:childTnLst>
                              <p:par>
                                <p:cTn id="370" presetID="22" presetClass="entr" presetSubtype="1" fill="hold" grpId="0" nodeType="afterEffect">
                                  <p:stCondLst>
                                    <p:cond delay="0"/>
                                  </p:stCondLst>
                                  <p:childTnLst>
                                    <p:set>
                                      <p:cBhvr>
                                        <p:cTn id="371" dur="1" fill="hold">
                                          <p:stCondLst>
                                            <p:cond delay="0"/>
                                          </p:stCondLst>
                                        </p:cTn>
                                        <p:tgtEl>
                                          <p:spTgt spid="110"/>
                                        </p:tgtEl>
                                        <p:attrNameLst>
                                          <p:attrName>style.visibility</p:attrName>
                                        </p:attrNameLst>
                                      </p:cBhvr>
                                      <p:to>
                                        <p:strVal val="visible"/>
                                      </p:to>
                                    </p:set>
                                    <p:animEffect transition="in" filter="wipe(up)">
                                      <p:cBhvr>
                                        <p:cTn id="372" dur="1000"/>
                                        <p:tgtEl>
                                          <p:spTgt spid="110"/>
                                        </p:tgtEl>
                                      </p:cBhvr>
                                    </p:animEffect>
                                  </p:childTnLst>
                                </p:cTn>
                              </p:par>
                            </p:childTnLst>
                          </p:cTn>
                        </p:par>
                      </p:childTnLst>
                    </p:cTn>
                  </p:par>
                  <p:par>
                    <p:cTn id="373" fill="hold">
                      <p:stCondLst>
                        <p:cond delay="indefinite"/>
                      </p:stCondLst>
                      <p:childTnLst>
                        <p:par>
                          <p:cTn id="374" fill="hold">
                            <p:stCondLst>
                              <p:cond delay="0"/>
                            </p:stCondLst>
                            <p:childTnLst>
                              <p:par>
                                <p:cTn id="375" presetID="22" presetClass="entr" presetSubtype="2" fill="hold" grpId="0" nodeType="clickEffect">
                                  <p:stCondLst>
                                    <p:cond delay="0"/>
                                  </p:stCondLst>
                                  <p:childTnLst>
                                    <p:set>
                                      <p:cBhvr>
                                        <p:cTn id="376" dur="1" fill="hold">
                                          <p:stCondLst>
                                            <p:cond delay="0"/>
                                          </p:stCondLst>
                                        </p:cTn>
                                        <p:tgtEl>
                                          <p:spTgt spid="135"/>
                                        </p:tgtEl>
                                        <p:attrNameLst>
                                          <p:attrName>style.visibility</p:attrName>
                                        </p:attrNameLst>
                                      </p:cBhvr>
                                      <p:to>
                                        <p:strVal val="visible"/>
                                      </p:to>
                                    </p:set>
                                    <p:animEffect transition="in" filter="wipe(right)">
                                      <p:cBhvr>
                                        <p:cTn id="377" dur="1000"/>
                                        <p:tgtEl>
                                          <p:spTgt spid="135"/>
                                        </p:tgtEl>
                                      </p:cBhvr>
                                    </p:animEffect>
                                  </p:childTnLst>
                                </p:cTn>
                              </p:par>
                            </p:childTnLst>
                          </p:cTn>
                        </p:par>
                        <p:par>
                          <p:cTn id="378" fill="hold">
                            <p:stCondLst>
                              <p:cond delay="1000"/>
                            </p:stCondLst>
                            <p:childTnLst>
                              <p:par>
                                <p:cTn id="379" presetID="22" presetClass="entr" presetSubtype="1" fill="hold" grpId="0" nodeType="afterEffect">
                                  <p:stCondLst>
                                    <p:cond delay="0"/>
                                  </p:stCondLst>
                                  <p:childTnLst>
                                    <p:set>
                                      <p:cBhvr>
                                        <p:cTn id="380" dur="1" fill="hold">
                                          <p:stCondLst>
                                            <p:cond delay="0"/>
                                          </p:stCondLst>
                                        </p:cTn>
                                        <p:tgtEl>
                                          <p:spTgt spid="42"/>
                                        </p:tgtEl>
                                        <p:attrNameLst>
                                          <p:attrName>style.visibility</p:attrName>
                                        </p:attrNameLst>
                                      </p:cBhvr>
                                      <p:to>
                                        <p:strVal val="visible"/>
                                      </p:to>
                                    </p:set>
                                    <p:animEffect transition="in" filter="wipe(up)">
                                      <p:cBhvr>
                                        <p:cTn id="381" dur="1000"/>
                                        <p:tgtEl>
                                          <p:spTgt spid="42"/>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1" fill="hold" grpId="0" nodeType="clickEffect">
                                  <p:stCondLst>
                                    <p:cond delay="0"/>
                                  </p:stCondLst>
                                  <p:childTnLst>
                                    <p:set>
                                      <p:cBhvr>
                                        <p:cTn id="385" dur="1" fill="hold">
                                          <p:stCondLst>
                                            <p:cond delay="0"/>
                                          </p:stCondLst>
                                        </p:cTn>
                                        <p:tgtEl>
                                          <p:spTgt spid="112"/>
                                        </p:tgtEl>
                                        <p:attrNameLst>
                                          <p:attrName>style.visibility</p:attrName>
                                        </p:attrNameLst>
                                      </p:cBhvr>
                                      <p:to>
                                        <p:strVal val="visible"/>
                                      </p:to>
                                    </p:set>
                                    <p:animEffect transition="in" filter="wipe(up)">
                                      <p:cBhvr>
                                        <p:cTn id="386" dur="1000"/>
                                        <p:tgtEl>
                                          <p:spTgt spid="112"/>
                                        </p:tgtEl>
                                      </p:cBhvr>
                                    </p:animEffect>
                                  </p:childTnLst>
                                </p:cTn>
                              </p:par>
                            </p:childTnLst>
                          </p:cTn>
                        </p:par>
                        <p:par>
                          <p:cTn id="387" fill="hold">
                            <p:stCondLst>
                              <p:cond delay="1000"/>
                            </p:stCondLst>
                            <p:childTnLst>
                              <p:par>
                                <p:cTn id="388" presetID="22" presetClass="entr" presetSubtype="1" fill="hold" grpId="0" nodeType="afterEffect">
                                  <p:stCondLst>
                                    <p:cond delay="0"/>
                                  </p:stCondLst>
                                  <p:childTnLst>
                                    <p:set>
                                      <p:cBhvr>
                                        <p:cTn id="389" dur="1" fill="hold">
                                          <p:stCondLst>
                                            <p:cond delay="0"/>
                                          </p:stCondLst>
                                        </p:cTn>
                                        <p:tgtEl>
                                          <p:spTgt spid="113"/>
                                        </p:tgtEl>
                                        <p:attrNameLst>
                                          <p:attrName>style.visibility</p:attrName>
                                        </p:attrNameLst>
                                      </p:cBhvr>
                                      <p:to>
                                        <p:strVal val="visible"/>
                                      </p:to>
                                    </p:set>
                                    <p:animEffect transition="in" filter="wipe(up)">
                                      <p:cBhvr>
                                        <p:cTn id="390" dur="1000"/>
                                        <p:tgtEl>
                                          <p:spTgt spid="113"/>
                                        </p:tgtEl>
                                      </p:cBhvr>
                                    </p:animEffect>
                                  </p:childTnLst>
                                </p:cTn>
                              </p:par>
                            </p:childTnLst>
                          </p:cTn>
                        </p:par>
                        <p:par>
                          <p:cTn id="391" fill="hold">
                            <p:stCondLst>
                              <p:cond delay="2000"/>
                            </p:stCondLst>
                            <p:childTnLst>
                              <p:par>
                                <p:cTn id="392" presetID="22" presetClass="entr" presetSubtype="1" fill="hold" grpId="0" nodeType="afterEffect">
                                  <p:stCondLst>
                                    <p:cond delay="0"/>
                                  </p:stCondLst>
                                  <p:childTnLst>
                                    <p:set>
                                      <p:cBhvr>
                                        <p:cTn id="393" dur="1" fill="hold">
                                          <p:stCondLst>
                                            <p:cond delay="0"/>
                                          </p:stCondLst>
                                        </p:cTn>
                                        <p:tgtEl>
                                          <p:spTgt spid="111"/>
                                        </p:tgtEl>
                                        <p:attrNameLst>
                                          <p:attrName>style.visibility</p:attrName>
                                        </p:attrNameLst>
                                      </p:cBhvr>
                                      <p:to>
                                        <p:strVal val="visible"/>
                                      </p:to>
                                    </p:set>
                                    <p:animEffect transition="in" filter="wipe(up)">
                                      <p:cBhvr>
                                        <p:cTn id="394" dur="1000"/>
                                        <p:tgtEl>
                                          <p:spTgt spid="111"/>
                                        </p:tgtEl>
                                      </p:cBhvr>
                                    </p:animEffect>
                                  </p:childTnLst>
                                </p:cTn>
                              </p:par>
                            </p:childTnLst>
                          </p:cTn>
                        </p:par>
                      </p:childTnLst>
                    </p:cTn>
                  </p:par>
                  <p:par>
                    <p:cTn id="395" fill="hold">
                      <p:stCondLst>
                        <p:cond delay="indefinite"/>
                      </p:stCondLst>
                      <p:childTnLst>
                        <p:par>
                          <p:cTn id="396" fill="hold">
                            <p:stCondLst>
                              <p:cond delay="0"/>
                            </p:stCondLst>
                            <p:childTnLst>
                              <p:par>
                                <p:cTn id="397" presetID="22" presetClass="entr" presetSubtype="4" fill="hold" grpId="0" nodeType="clickEffect">
                                  <p:stCondLst>
                                    <p:cond delay="0"/>
                                  </p:stCondLst>
                                  <p:childTnLst>
                                    <p:set>
                                      <p:cBhvr>
                                        <p:cTn id="398" dur="1" fill="hold">
                                          <p:stCondLst>
                                            <p:cond delay="0"/>
                                          </p:stCondLst>
                                        </p:cTn>
                                        <p:tgtEl>
                                          <p:spTgt spid="117"/>
                                        </p:tgtEl>
                                        <p:attrNameLst>
                                          <p:attrName>style.visibility</p:attrName>
                                        </p:attrNameLst>
                                      </p:cBhvr>
                                      <p:to>
                                        <p:strVal val="visible"/>
                                      </p:to>
                                    </p:set>
                                    <p:animEffect transition="in" filter="wipe(down)">
                                      <p:cBhvr>
                                        <p:cTn id="399" dur="1000"/>
                                        <p:tgtEl>
                                          <p:spTgt spid="117"/>
                                        </p:tgtEl>
                                      </p:cBhvr>
                                    </p:animEffect>
                                  </p:childTnLst>
                                </p:cTn>
                              </p:par>
                            </p:childTnLst>
                          </p:cTn>
                        </p:par>
                        <p:par>
                          <p:cTn id="400" fill="hold">
                            <p:stCondLst>
                              <p:cond delay="1000"/>
                            </p:stCondLst>
                            <p:childTnLst>
                              <p:par>
                                <p:cTn id="401" presetID="22" presetClass="entr" presetSubtype="4" fill="hold" grpId="0" nodeType="afterEffect">
                                  <p:stCondLst>
                                    <p:cond delay="0"/>
                                  </p:stCondLst>
                                  <p:childTnLst>
                                    <p:set>
                                      <p:cBhvr>
                                        <p:cTn id="402" dur="1" fill="hold">
                                          <p:stCondLst>
                                            <p:cond delay="0"/>
                                          </p:stCondLst>
                                        </p:cTn>
                                        <p:tgtEl>
                                          <p:spTgt spid="116"/>
                                        </p:tgtEl>
                                        <p:attrNameLst>
                                          <p:attrName>style.visibility</p:attrName>
                                        </p:attrNameLst>
                                      </p:cBhvr>
                                      <p:to>
                                        <p:strVal val="visible"/>
                                      </p:to>
                                    </p:set>
                                    <p:animEffect transition="in" filter="wipe(down)">
                                      <p:cBhvr>
                                        <p:cTn id="403" dur="1000"/>
                                        <p:tgtEl>
                                          <p:spTgt spid="116"/>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4" fill="hold" grpId="0" nodeType="clickEffect">
                                  <p:stCondLst>
                                    <p:cond delay="0"/>
                                  </p:stCondLst>
                                  <p:childTnLst>
                                    <p:set>
                                      <p:cBhvr>
                                        <p:cTn id="407" dur="1" fill="hold">
                                          <p:stCondLst>
                                            <p:cond delay="0"/>
                                          </p:stCondLst>
                                        </p:cTn>
                                        <p:tgtEl>
                                          <p:spTgt spid="98"/>
                                        </p:tgtEl>
                                        <p:attrNameLst>
                                          <p:attrName>style.visibility</p:attrName>
                                        </p:attrNameLst>
                                      </p:cBhvr>
                                      <p:to>
                                        <p:strVal val="visible"/>
                                      </p:to>
                                    </p:set>
                                    <p:animEffect transition="in" filter="wipe(down)">
                                      <p:cBhvr>
                                        <p:cTn id="408" dur="1000"/>
                                        <p:tgtEl>
                                          <p:spTgt spid="98"/>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grpId="0" nodeType="clickEffect">
                                  <p:stCondLst>
                                    <p:cond delay="0"/>
                                  </p:stCondLst>
                                  <p:childTnLst>
                                    <p:set>
                                      <p:cBhvr>
                                        <p:cTn id="412" dur="1" fill="hold">
                                          <p:stCondLst>
                                            <p:cond delay="0"/>
                                          </p:stCondLst>
                                        </p:cTn>
                                        <p:tgtEl>
                                          <p:spTgt spid="41"/>
                                        </p:tgtEl>
                                        <p:attrNameLst>
                                          <p:attrName>style.visibility</p:attrName>
                                        </p:attrNameLst>
                                      </p:cBhvr>
                                      <p:to>
                                        <p:strVal val="visible"/>
                                      </p:to>
                                    </p:set>
                                    <p:animEffect transition="in" filter="wipe(up)">
                                      <p:cBhvr>
                                        <p:cTn id="413" dur="1000"/>
                                        <p:tgtEl>
                                          <p:spTgt spid="41"/>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2" fill="hold" grpId="0" nodeType="clickEffect">
                                  <p:stCondLst>
                                    <p:cond delay="0"/>
                                  </p:stCondLst>
                                  <p:childTnLst>
                                    <p:set>
                                      <p:cBhvr>
                                        <p:cTn id="417" dur="1" fill="hold">
                                          <p:stCondLst>
                                            <p:cond delay="0"/>
                                          </p:stCondLst>
                                        </p:cTn>
                                        <p:tgtEl>
                                          <p:spTgt spid="118"/>
                                        </p:tgtEl>
                                        <p:attrNameLst>
                                          <p:attrName>style.visibility</p:attrName>
                                        </p:attrNameLst>
                                      </p:cBhvr>
                                      <p:to>
                                        <p:strVal val="visible"/>
                                      </p:to>
                                    </p:set>
                                    <p:animEffect transition="in" filter="wipe(right)">
                                      <p:cBhvr>
                                        <p:cTn id="418" dur="1000"/>
                                        <p:tgtEl>
                                          <p:spTgt spid="118"/>
                                        </p:tgtEl>
                                      </p:cBhvr>
                                    </p:animEffect>
                                  </p:childTnLst>
                                </p:cTn>
                              </p:par>
                            </p:childTnLst>
                          </p:cTn>
                        </p:par>
                      </p:childTnLst>
                    </p:cTn>
                  </p:par>
                  <p:par>
                    <p:cTn id="419" fill="hold">
                      <p:stCondLst>
                        <p:cond delay="indefinite"/>
                      </p:stCondLst>
                      <p:childTnLst>
                        <p:par>
                          <p:cTn id="420" fill="hold">
                            <p:stCondLst>
                              <p:cond delay="0"/>
                            </p:stCondLst>
                            <p:childTnLst>
                              <p:par>
                                <p:cTn id="421" presetID="22" presetClass="entr" presetSubtype="1" fill="hold" grpId="0" nodeType="clickEffect">
                                  <p:stCondLst>
                                    <p:cond delay="0"/>
                                  </p:stCondLst>
                                  <p:childTnLst>
                                    <p:set>
                                      <p:cBhvr>
                                        <p:cTn id="422" dur="1" fill="hold">
                                          <p:stCondLst>
                                            <p:cond delay="0"/>
                                          </p:stCondLst>
                                        </p:cTn>
                                        <p:tgtEl>
                                          <p:spTgt spid="81"/>
                                        </p:tgtEl>
                                        <p:attrNameLst>
                                          <p:attrName>style.visibility</p:attrName>
                                        </p:attrNameLst>
                                      </p:cBhvr>
                                      <p:to>
                                        <p:strVal val="visible"/>
                                      </p:to>
                                    </p:set>
                                    <p:animEffect transition="in" filter="wipe(up)">
                                      <p:cBhvr>
                                        <p:cTn id="423" dur="1000"/>
                                        <p:tgtEl>
                                          <p:spTgt spid="81"/>
                                        </p:tgtEl>
                                      </p:cBhvr>
                                    </p:animEffect>
                                  </p:childTnLst>
                                </p:cTn>
                              </p:par>
                            </p:childTnLst>
                          </p:cTn>
                        </p:par>
                        <p:par>
                          <p:cTn id="424" fill="hold">
                            <p:stCondLst>
                              <p:cond delay="1000"/>
                            </p:stCondLst>
                            <p:childTnLst>
                              <p:par>
                                <p:cTn id="425" presetID="22" presetClass="entr" presetSubtype="2" fill="hold" grpId="0" nodeType="afterEffect">
                                  <p:stCondLst>
                                    <p:cond delay="0"/>
                                  </p:stCondLst>
                                  <p:childTnLst>
                                    <p:set>
                                      <p:cBhvr>
                                        <p:cTn id="426" dur="1" fill="hold">
                                          <p:stCondLst>
                                            <p:cond delay="0"/>
                                          </p:stCondLst>
                                        </p:cTn>
                                        <p:tgtEl>
                                          <p:spTgt spid="92"/>
                                        </p:tgtEl>
                                        <p:attrNameLst>
                                          <p:attrName>style.visibility</p:attrName>
                                        </p:attrNameLst>
                                      </p:cBhvr>
                                      <p:to>
                                        <p:strVal val="visible"/>
                                      </p:to>
                                    </p:set>
                                    <p:animEffect transition="in" filter="wipe(right)">
                                      <p:cBhvr>
                                        <p:cTn id="427" dur="1000"/>
                                        <p:tgtEl>
                                          <p:spTgt spid="92"/>
                                        </p:tgtEl>
                                      </p:cBhvr>
                                    </p:animEffect>
                                  </p:childTnLst>
                                </p:cTn>
                              </p:par>
                            </p:childTnLst>
                          </p:cTn>
                        </p:par>
                        <p:par>
                          <p:cTn id="428" fill="hold">
                            <p:stCondLst>
                              <p:cond delay="2000"/>
                            </p:stCondLst>
                            <p:childTnLst>
                              <p:par>
                                <p:cTn id="429" presetID="22" presetClass="entr" presetSubtype="2" fill="hold" grpId="0" nodeType="afterEffect">
                                  <p:stCondLst>
                                    <p:cond delay="0"/>
                                  </p:stCondLst>
                                  <p:childTnLst>
                                    <p:set>
                                      <p:cBhvr>
                                        <p:cTn id="430" dur="1" fill="hold">
                                          <p:stCondLst>
                                            <p:cond delay="0"/>
                                          </p:stCondLst>
                                        </p:cTn>
                                        <p:tgtEl>
                                          <p:spTgt spid="126"/>
                                        </p:tgtEl>
                                        <p:attrNameLst>
                                          <p:attrName>style.visibility</p:attrName>
                                        </p:attrNameLst>
                                      </p:cBhvr>
                                      <p:to>
                                        <p:strVal val="visible"/>
                                      </p:to>
                                    </p:set>
                                    <p:animEffect transition="in" filter="wipe(right)">
                                      <p:cBhvr>
                                        <p:cTn id="431" dur="1000"/>
                                        <p:tgtEl>
                                          <p:spTgt spid="126"/>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8" fill="hold" grpId="0" nodeType="clickEffect">
                                  <p:stCondLst>
                                    <p:cond delay="0"/>
                                  </p:stCondLst>
                                  <p:childTnLst>
                                    <p:set>
                                      <p:cBhvr>
                                        <p:cTn id="435" dur="1" fill="hold">
                                          <p:stCondLst>
                                            <p:cond delay="0"/>
                                          </p:stCondLst>
                                        </p:cTn>
                                        <p:tgtEl>
                                          <p:spTgt spid="94"/>
                                        </p:tgtEl>
                                        <p:attrNameLst>
                                          <p:attrName>style.visibility</p:attrName>
                                        </p:attrNameLst>
                                      </p:cBhvr>
                                      <p:to>
                                        <p:strVal val="visible"/>
                                      </p:to>
                                    </p:set>
                                    <p:animEffect transition="in" filter="wipe(left)">
                                      <p:cBhvr>
                                        <p:cTn id="436" dur="1000"/>
                                        <p:tgtEl>
                                          <p:spTgt spid="94"/>
                                        </p:tgtEl>
                                      </p:cBhvr>
                                    </p:animEffect>
                                  </p:childTnLst>
                                </p:cTn>
                              </p:par>
                            </p:childTnLst>
                          </p:cTn>
                        </p:par>
                        <p:par>
                          <p:cTn id="437" fill="hold">
                            <p:stCondLst>
                              <p:cond delay="1000"/>
                            </p:stCondLst>
                            <p:childTnLst>
                              <p:par>
                                <p:cTn id="438" presetID="22" presetClass="entr" presetSubtype="8" fill="hold" grpId="0" nodeType="afterEffect">
                                  <p:stCondLst>
                                    <p:cond delay="0"/>
                                  </p:stCondLst>
                                  <p:childTnLst>
                                    <p:set>
                                      <p:cBhvr>
                                        <p:cTn id="439" dur="1" fill="hold">
                                          <p:stCondLst>
                                            <p:cond delay="0"/>
                                          </p:stCondLst>
                                        </p:cTn>
                                        <p:tgtEl>
                                          <p:spTgt spid="96"/>
                                        </p:tgtEl>
                                        <p:attrNameLst>
                                          <p:attrName>style.visibility</p:attrName>
                                        </p:attrNameLst>
                                      </p:cBhvr>
                                      <p:to>
                                        <p:strVal val="visible"/>
                                      </p:to>
                                    </p:set>
                                    <p:animEffect transition="in" filter="wipe(left)">
                                      <p:cBhvr>
                                        <p:cTn id="440" dur="1000"/>
                                        <p:tgtEl>
                                          <p:spTgt spid="96"/>
                                        </p:tgtEl>
                                      </p:cBhvr>
                                    </p:animEffect>
                                  </p:childTnLst>
                                </p:cTn>
                              </p:par>
                            </p:childTnLst>
                          </p:cTn>
                        </p:par>
                      </p:childTnLst>
                    </p:cTn>
                  </p:par>
                  <p:par>
                    <p:cTn id="441" fill="hold">
                      <p:stCondLst>
                        <p:cond delay="indefinite"/>
                      </p:stCondLst>
                      <p:childTnLst>
                        <p:par>
                          <p:cTn id="442" fill="hold">
                            <p:stCondLst>
                              <p:cond delay="0"/>
                            </p:stCondLst>
                            <p:childTnLst>
                              <p:par>
                                <p:cTn id="443" presetID="22" presetClass="entr" presetSubtype="4" fill="hold" grpId="0" nodeType="clickEffect">
                                  <p:stCondLst>
                                    <p:cond delay="0"/>
                                  </p:stCondLst>
                                  <p:childTnLst>
                                    <p:set>
                                      <p:cBhvr>
                                        <p:cTn id="444" dur="1" fill="hold">
                                          <p:stCondLst>
                                            <p:cond delay="0"/>
                                          </p:stCondLst>
                                        </p:cTn>
                                        <p:tgtEl>
                                          <p:spTgt spid="90"/>
                                        </p:tgtEl>
                                        <p:attrNameLst>
                                          <p:attrName>style.visibility</p:attrName>
                                        </p:attrNameLst>
                                      </p:cBhvr>
                                      <p:to>
                                        <p:strVal val="visible"/>
                                      </p:to>
                                    </p:set>
                                    <p:animEffect transition="in" filter="wipe(down)">
                                      <p:cBhvr>
                                        <p:cTn id="445" dur="500"/>
                                        <p:tgtEl>
                                          <p:spTgt spid="90"/>
                                        </p:tgtEl>
                                      </p:cBhvr>
                                    </p:animEffect>
                                  </p:childTnLst>
                                </p:cTn>
                              </p:par>
                            </p:childTnLst>
                          </p:cTn>
                        </p:par>
                      </p:childTnLst>
                    </p:cTn>
                  </p:par>
                  <p:par>
                    <p:cTn id="446" fill="hold">
                      <p:stCondLst>
                        <p:cond delay="indefinite"/>
                      </p:stCondLst>
                      <p:childTnLst>
                        <p:par>
                          <p:cTn id="447" fill="hold">
                            <p:stCondLst>
                              <p:cond delay="0"/>
                            </p:stCondLst>
                            <p:childTnLst>
                              <p:par>
                                <p:cTn id="448" presetID="22" presetClass="entr" presetSubtype="4" fill="hold" grpId="0" nodeType="clickEffect">
                                  <p:stCondLst>
                                    <p:cond delay="0"/>
                                  </p:stCondLst>
                                  <p:childTnLst>
                                    <p:set>
                                      <p:cBhvr>
                                        <p:cTn id="449" dur="1" fill="hold">
                                          <p:stCondLst>
                                            <p:cond delay="0"/>
                                          </p:stCondLst>
                                        </p:cTn>
                                        <p:tgtEl>
                                          <p:spTgt spid="91"/>
                                        </p:tgtEl>
                                        <p:attrNameLst>
                                          <p:attrName>style.visibility</p:attrName>
                                        </p:attrNameLst>
                                      </p:cBhvr>
                                      <p:to>
                                        <p:strVal val="visible"/>
                                      </p:to>
                                    </p:set>
                                    <p:animEffect transition="in" filter="wipe(down)">
                                      <p:cBhvr>
                                        <p:cTn id="450" dur="500"/>
                                        <p:tgtEl>
                                          <p:spTgt spid="91"/>
                                        </p:tgtEl>
                                      </p:cBhvr>
                                    </p:animEffect>
                                  </p:childTnLst>
                                </p:cTn>
                              </p:par>
                            </p:childTnLst>
                          </p:cTn>
                        </p:par>
                      </p:childTnLst>
                    </p:cTn>
                  </p:par>
                  <p:par>
                    <p:cTn id="451" fill="hold">
                      <p:stCondLst>
                        <p:cond delay="indefinite"/>
                      </p:stCondLst>
                      <p:childTnLst>
                        <p:par>
                          <p:cTn id="452" fill="hold">
                            <p:stCondLst>
                              <p:cond delay="0"/>
                            </p:stCondLst>
                            <p:childTnLst>
                              <p:par>
                                <p:cTn id="453" presetID="22" presetClass="entr" presetSubtype="1" fill="hold" grpId="0" nodeType="clickEffect">
                                  <p:stCondLst>
                                    <p:cond delay="0"/>
                                  </p:stCondLst>
                                  <p:childTnLst>
                                    <p:set>
                                      <p:cBhvr>
                                        <p:cTn id="454" dur="1" fill="hold">
                                          <p:stCondLst>
                                            <p:cond delay="0"/>
                                          </p:stCondLst>
                                        </p:cTn>
                                        <p:tgtEl>
                                          <p:spTgt spid="93"/>
                                        </p:tgtEl>
                                        <p:attrNameLst>
                                          <p:attrName>style.visibility</p:attrName>
                                        </p:attrNameLst>
                                      </p:cBhvr>
                                      <p:to>
                                        <p:strVal val="visible"/>
                                      </p:to>
                                    </p:set>
                                    <p:animEffect transition="in" filter="wipe(up)">
                                      <p:cBhvr>
                                        <p:cTn id="455" dur="1000"/>
                                        <p:tgtEl>
                                          <p:spTgt spid="93"/>
                                        </p:tgtEl>
                                      </p:cBhvr>
                                    </p:animEffect>
                                  </p:childTnLst>
                                </p:cTn>
                              </p:par>
                            </p:childTnLst>
                          </p:cTn>
                        </p:par>
                        <p:par>
                          <p:cTn id="456" fill="hold">
                            <p:stCondLst>
                              <p:cond delay="1000"/>
                            </p:stCondLst>
                            <p:childTnLst>
                              <p:par>
                                <p:cTn id="457" presetID="22" presetClass="entr" presetSubtype="1" fill="hold" grpId="0" nodeType="afterEffect">
                                  <p:stCondLst>
                                    <p:cond delay="0"/>
                                  </p:stCondLst>
                                  <p:childTnLst>
                                    <p:set>
                                      <p:cBhvr>
                                        <p:cTn id="458" dur="1" fill="hold">
                                          <p:stCondLst>
                                            <p:cond delay="0"/>
                                          </p:stCondLst>
                                        </p:cTn>
                                        <p:tgtEl>
                                          <p:spTgt spid="99"/>
                                        </p:tgtEl>
                                        <p:attrNameLst>
                                          <p:attrName>style.visibility</p:attrName>
                                        </p:attrNameLst>
                                      </p:cBhvr>
                                      <p:to>
                                        <p:strVal val="visible"/>
                                      </p:to>
                                    </p:set>
                                    <p:animEffect transition="in" filter="wipe(up)">
                                      <p:cBhvr>
                                        <p:cTn id="459" dur="1000"/>
                                        <p:tgtEl>
                                          <p:spTgt spid="99"/>
                                        </p:tgtEl>
                                      </p:cBhvr>
                                    </p:animEffect>
                                  </p:childTnLst>
                                </p:cTn>
                              </p:par>
                            </p:childTnLst>
                          </p:cTn>
                        </p:par>
                        <p:par>
                          <p:cTn id="460" fill="hold">
                            <p:stCondLst>
                              <p:cond delay="2000"/>
                            </p:stCondLst>
                            <p:childTnLst>
                              <p:par>
                                <p:cTn id="461" presetID="22" presetClass="entr" presetSubtype="1" fill="hold" grpId="0" nodeType="afterEffect">
                                  <p:stCondLst>
                                    <p:cond delay="0"/>
                                  </p:stCondLst>
                                  <p:childTnLst>
                                    <p:set>
                                      <p:cBhvr>
                                        <p:cTn id="462" dur="1" fill="hold">
                                          <p:stCondLst>
                                            <p:cond delay="0"/>
                                          </p:stCondLst>
                                        </p:cTn>
                                        <p:tgtEl>
                                          <p:spTgt spid="95"/>
                                        </p:tgtEl>
                                        <p:attrNameLst>
                                          <p:attrName>style.visibility</p:attrName>
                                        </p:attrNameLst>
                                      </p:cBhvr>
                                      <p:to>
                                        <p:strVal val="visible"/>
                                      </p:to>
                                    </p:set>
                                    <p:animEffect transition="in" filter="wipe(up)">
                                      <p:cBhvr>
                                        <p:cTn id="463" dur="1000"/>
                                        <p:tgtEl>
                                          <p:spTgt spid="95"/>
                                        </p:tgtEl>
                                      </p:cBhvr>
                                    </p:animEffect>
                                  </p:childTnLst>
                                </p:cTn>
                              </p:par>
                            </p:childTnLst>
                          </p:cTn>
                        </p:par>
                        <p:par>
                          <p:cTn id="464" fill="hold">
                            <p:stCondLst>
                              <p:cond delay="3000"/>
                            </p:stCondLst>
                            <p:childTnLst>
                              <p:par>
                                <p:cTn id="465" presetID="22" presetClass="entr" presetSubtype="1" fill="hold" grpId="0" nodeType="afterEffect">
                                  <p:stCondLst>
                                    <p:cond delay="0"/>
                                  </p:stCondLst>
                                  <p:childTnLst>
                                    <p:set>
                                      <p:cBhvr>
                                        <p:cTn id="466" dur="1" fill="hold">
                                          <p:stCondLst>
                                            <p:cond delay="0"/>
                                          </p:stCondLst>
                                        </p:cTn>
                                        <p:tgtEl>
                                          <p:spTgt spid="97"/>
                                        </p:tgtEl>
                                        <p:attrNameLst>
                                          <p:attrName>style.visibility</p:attrName>
                                        </p:attrNameLst>
                                      </p:cBhvr>
                                      <p:to>
                                        <p:strVal val="visible"/>
                                      </p:to>
                                    </p:set>
                                    <p:animEffect transition="in" filter="wipe(up)">
                                      <p:cBhvr>
                                        <p:cTn id="467" dur="1000"/>
                                        <p:tgtEl>
                                          <p:spTgt spid="97"/>
                                        </p:tgtEl>
                                      </p:cBhvr>
                                    </p:animEffect>
                                  </p:childTnLst>
                                </p:cTn>
                              </p:par>
                            </p:childTnLst>
                          </p:cTn>
                        </p:par>
                      </p:childTnLst>
                    </p:cTn>
                  </p:par>
                  <p:par>
                    <p:cTn id="468" fill="hold">
                      <p:stCondLst>
                        <p:cond delay="indefinite"/>
                      </p:stCondLst>
                      <p:childTnLst>
                        <p:par>
                          <p:cTn id="469" fill="hold">
                            <p:stCondLst>
                              <p:cond delay="0"/>
                            </p:stCondLst>
                            <p:childTnLst>
                              <p:par>
                                <p:cTn id="470" presetID="22" presetClass="entr" presetSubtype="1" fill="hold" grpId="0" nodeType="clickEffect">
                                  <p:stCondLst>
                                    <p:cond delay="0"/>
                                  </p:stCondLst>
                                  <p:childTnLst>
                                    <p:set>
                                      <p:cBhvr>
                                        <p:cTn id="471" dur="1" fill="hold">
                                          <p:stCondLst>
                                            <p:cond delay="0"/>
                                          </p:stCondLst>
                                        </p:cTn>
                                        <p:tgtEl>
                                          <p:spTgt spid="70"/>
                                        </p:tgtEl>
                                        <p:attrNameLst>
                                          <p:attrName>style.visibility</p:attrName>
                                        </p:attrNameLst>
                                      </p:cBhvr>
                                      <p:to>
                                        <p:strVal val="visible"/>
                                      </p:to>
                                    </p:set>
                                    <p:animEffect transition="in" filter="wipe(up)">
                                      <p:cBhvr>
                                        <p:cTn id="472" dur="1000"/>
                                        <p:tgtEl>
                                          <p:spTgt spid="70"/>
                                        </p:tgtEl>
                                      </p:cBhvr>
                                    </p:animEffect>
                                  </p:childTnLst>
                                </p:cTn>
                              </p:par>
                            </p:childTnLst>
                          </p:cTn>
                        </p:par>
                        <p:par>
                          <p:cTn id="473" fill="hold">
                            <p:stCondLst>
                              <p:cond delay="1000"/>
                            </p:stCondLst>
                            <p:childTnLst>
                              <p:par>
                                <p:cTn id="474" presetID="22" presetClass="entr" presetSubtype="1" fill="hold" grpId="0" nodeType="afterEffect">
                                  <p:stCondLst>
                                    <p:cond delay="0"/>
                                  </p:stCondLst>
                                  <p:childTnLst>
                                    <p:set>
                                      <p:cBhvr>
                                        <p:cTn id="475" dur="1" fill="hold">
                                          <p:stCondLst>
                                            <p:cond delay="0"/>
                                          </p:stCondLst>
                                        </p:cTn>
                                        <p:tgtEl>
                                          <p:spTgt spid="72"/>
                                        </p:tgtEl>
                                        <p:attrNameLst>
                                          <p:attrName>style.visibility</p:attrName>
                                        </p:attrNameLst>
                                      </p:cBhvr>
                                      <p:to>
                                        <p:strVal val="visible"/>
                                      </p:to>
                                    </p:set>
                                    <p:animEffect transition="in" filter="wipe(up)">
                                      <p:cBhvr>
                                        <p:cTn id="476" dur="1000"/>
                                        <p:tgtEl>
                                          <p:spTgt spid="72"/>
                                        </p:tgtEl>
                                      </p:cBhvr>
                                    </p:animEffect>
                                  </p:childTnLst>
                                </p:cTn>
                              </p:par>
                            </p:childTnLst>
                          </p:cTn>
                        </p:par>
                        <p:par>
                          <p:cTn id="477" fill="hold">
                            <p:stCondLst>
                              <p:cond delay="2000"/>
                            </p:stCondLst>
                            <p:childTnLst>
                              <p:par>
                                <p:cTn id="478" presetID="22" presetClass="entr" presetSubtype="1" fill="hold" grpId="0" nodeType="afterEffect">
                                  <p:stCondLst>
                                    <p:cond delay="0"/>
                                  </p:stCondLst>
                                  <p:childTnLst>
                                    <p:set>
                                      <p:cBhvr>
                                        <p:cTn id="479" dur="1" fill="hold">
                                          <p:stCondLst>
                                            <p:cond delay="0"/>
                                          </p:stCondLst>
                                        </p:cTn>
                                        <p:tgtEl>
                                          <p:spTgt spid="71"/>
                                        </p:tgtEl>
                                        <p:attrNameLst>
                                          <p:attrName>style.visibility</p:attrName>
                                        </p:attrNameLst>
                                      </p:cBhvr>
                                      <p:to>
                                        <p:strVal val="visible"/>
                                      </p:to>
                                    </p:set>
                                    <p:animEffect transition="in" filter="wipe(up)">
                                      <p:cBhvr>
                                        <p:cTn id="480" dur="1000"/>
                                        <p:tgtEl>
                                          <p:spTgt spid="71"/>
                                        </p:tgtEl>
                                      </p:cBhvr>
                                    </p:animEffect>
                                  </p:childTnLst>
                                </p:cTn>
                              </p:par>
                            </p:childTnLst>
                          </p:cTn>
                        </p:par>
                      </p:childTnLst>
                    </p:cTn>
                  </p:par>
                  <p:par>
                    <p:cTn id="481" fill="hold">
                      <p:stCondLst>
                        <p:cond delay="indefinite"/>
                      </p:stCondLst>
                      <p:childTnLst>
                        <p:par>
                          <p:cTn id="482" fill="hold">
                            <p:stCondLst>
                              <p:cond delay="0"/>
                            </p:stCondLst>
                            <p:childTnLst>
                              <p:par>
                                <p:cTn id="483" presetID="22" presetClass="entr" presetSubtype="1" fill="hold" grpId="0" nodeType="clickEffect">
                                  <p:stCondLst>
                                    <p:cond delay="0"/>
                                  </p:stCondLst>
                                  <p:childTnLst>
                                    <p:set>
                                      <p:cBhvr>
                                        <p:cTn id="484" dur="1" fill="hold">
                                          <p:stCondLst>
                                            <p:cond delay="0"/>
                                          </p:stCondLst>
                                        </p:cTn>
                                        <p:tgtEl>
                                          <p:spTgt spid="114"/>
                                        </p:tgtEl>
                                        <p:attrNameLst>
                                          <p:attrName>style.visibility</p:attrName>
                                        </p:attrNameLst>
                                      </p:cBhvr>
                                      <p:to>
                                        <p:strVal val="visible"/>
                                      </p:to>
                                    </p:set>
                                    <p:animEffect transition="in" filter="wipe(up)">
                                      <p:cBhvr>
                                        <p:cTn id="485" dur="1000"/>
                                        <p:tgtEl>
                                          <p:spTgt spid="114"/>
                                        </p:tgtEl>
                                      </p:cBhvr>
                                    </p:animEffect>
                                  </p:childTnLst>
                                </p:cTn>
                              </p:par>
                            </p:childTnLst>
                          </p:cTn>
                        </p:par>
                        <p:par>
                          <p:cTn id="486" fill="hold">
                            <p:stCondLst>
                              <p:cond delay="1000"/>
                            </p:stCondLst>
                            <p:childTnLst>
                              <p:par>
                                <p:cTn id="487" presetID="22" presetClass="entr" presetSubtype="1" fill="hold" grpId="0" nodeType="afterEffect">
                                  <p:stCondLst>
                                    <p:cond delay="0"/>
                                  </p:stCondLst>
                                  <p:childTnLst>
                                    <p:set>
                                      <p:cBhvr>
                                        <p:cTn id="488" dur="1" fill="hold">
                                          <p:stCondLst>
                                            <p:cond delay="0"/>
                                          </p:stCondLst>
                                        </p:cTn>
                                        <p:tgtEl>
                                          <p:spTgt spid="115"/>
                                        </p:tgtEl>
                                        <p:attrNameLst>
                                          <p:attrName>style.visibility</p:attrName>
                                        </p:attrNameLst>
                                      </p:cBhvr>
                                      <p:to>
                                        <p:strVal val="visible"/>
                                      </p:to>
                                    </p:set>
                                    <p:animEffect transition="in" filter="wipe(up)">
                                      <p:cBhvr>
                                        <p:cTn id="489" dur="1000"/>
                                        <p:tgtEl>
                                          <p:spTgt spid="115"/>
                                        </p:tgtEl>
                                      </p:cBhvr>
                                    </p:animEffect>
                                  </p:childTnLst>
                                </p:cTn>
                              </p:par>
                            </p:childTnLst>
                          </p:cTn>
                        </p:par>
                      </p:childTnLst>
                    </p:cTn>
                  </p:par>
                  <p:par>
                    <p:cTn id="490" fill="hold">
                      <p:stCondLst>
                        <p:cond delay="indefinite"/>
                      </p:stCondLst>
                      <p:childTnLst>
                        <p:par>
                          <p:cTn id="491" fill="hold">
                            <p:stCondLst>
                              <p:cond delay="0"/>
                            </p:stCondLst>
                            <p:childTnLst>
                              <p:par>
                                <p:cTn id="492" presetID="22" presetClass="entr" presetSubtype="8" fill="hold" grpId="0" nodeType="clickEffect">
                                  <p:stCondLst>
                                    <p:cond delay="0"/>
                                  </p:stCondLst>
                                  <p:childTnLst>
                                    <p:set>
                                      <p:cBhvr>
                                        <p:cTn id="493" dur="1" fill="hold">
                                          <p:stCondLst>
                                            <p:cond delay="0"/>
                                          </p:stCondLst>
                                        </p:cTn>
                                        <p:tgtEl>
                                          <p:spTgt spid="102"/>
                                        </p:tgtEl>
                                        <p:attrNameLst>
                                          <p:attrName>style.visibility</p:attrName>
                                        </p:attrNameLst>
                                      </p:cBhvr>
                                      <p:to>
                                        <p:strVal val="visible"/>
                                      </p:to>
                                    </p:set>
                                    <p:animEffect transition="in" filter="wipe(left)">
                                      <p:cBhvr>
                                        <p:cTn id="494" dur="1000"/>
                                        <p:tgtEl>
                                          <p:spTgt spid="102"/>
                                        </p:tgtEl>
                                      </p:cBhvr>
                                    </p:animEffect>
                                  </p:childTnLst>
                                </p:cTn>
                              </p:par>
                            </p:childTnLst>
                          </p:cTn>
                        </p:par>
                        <p:par>
                          <p:cTn id="495" fill="hold">
                            <p:stCondLst>
                              <p:cond delay="1000"/>
                            </p:stCondLst>
                            <p:childTnLst>
                              <p:par>
                                <p:cTn id="496" presetID="22" presetClass="entr" presetSubtype="8" fill="hold" grpId="0" nodeType="afterEffect">
                                  <p:stCondLst>
                                    <p:cond delay="0"/>
                                  </p:stCondLst>
                                  <p:childTnLst>
                                    <p:set>
                                      <p:cBhvr>
                                        <p:cTn id="497" dur="1" fill="hold">
                                          <p:stCondLst>
                                            <p:cond delay="0"/>
                                          </p:stCondLst>
                                        </p:cTn>
                                        <p:tgtEl>
                                          <p:spTgt spid="119"/>
                                        </p:tgtEl>
                                        <p:attrNameLst>
                                          <p:attrName>style.visibility</p:attrName>
                                        </p:attrNameLst>
                                      </p:cBhvr>
                                      <p:to>
                                        <p:strVal val="visible"/>
                                      </p:to>
                                    </p:set>
                                    <p:animEffect transition="in" filter="wipe(left)">
                                      <p:cBhvr>
                                        <p:cTn id="498" dur="1000"/>
                                        <p:tgtEl>
                                          <p:spTgt spid="119"/>
                                        </p:tgtEl>
                                      </p:cBhvr>
                                    </p:animEffect>
                                  </p:childTnLst>
                                </p:cTn>
                              </p:par>
                            </p:childTnLst>
                          </p:cTn>
                        </p:par>
                        <p:par>
                          <p:cTn id="499" fill="hold">
                            <p:stCondLst>
                              <p:cond delay="2000"/>
                            </p:stCondLst>
                            <p:childTnLst>
                              <p:par>
                                <p:cTn id="500" presetID="22" presetClass="entr" presetSubtype="8" fill="hold" grpId="0" nodeType="afterEffect">
                                  <p:stCondLst>
                                    <p:cond delay="0"/>
                                  </p:stCondLst>
                                  <p:childTnLst>
                                    <p:set>
                                      <p:cBhvr>
                                        <p:cTn id="501" dur="1" fill="hold">
                                          <p:stCondLst>
                                            <p:cond delay="0"/>
                                          </p:stCondLst>
                                        </p:cTn>
                                        <p:tgtEl>
                                          <p:spTgt spid="80"/>
                                        </p:tgtEl>
                                        <p:attrNameLst>
                                          <p:attrName>style.visibility</p:attrName>
                                        </p:attrNameLst>
                                      </p:cBhvr>
                                      <p:to>
                                        <p:strVal val="visible"/>
                                      </p:to>
                                    </p:set>
                                    <p:animEffect transition="in" filter="wipe(left)">
                                      <p:cBhvr>
                                        <p:cTn id="502" dur="1000"/>
                                        <p:tgtEl>
                                          <p:spTgt spid="80"/>
                                        </p:tgtEl>
                                      </p:cBhvr>
                                    </p:animEffect>
                                  </p:childTnLst>
                                </p:cTn>
                              </p:par>
                            </p:childTnLst>
                          </p:cTn>
                        </p:par>
                      </p:childTnLst>
                    </p:cTn>
                  </p:par>
                  <p:par>
                    <p:cTn id="503" fill="hold">
                      <p:stCondLst>
                        <p:cond delay="indefinite"/>
                      </p:stCondLst>
                      <p:childTnLst>
                        <p:par>
                          <p:cTn id="504" fill="hold">
                            <p:stCondLst>
                              <p:cond delay="0"/>
                            </p:stCondLst>
                            <p:childTnLst>
                              <p:par>
                                <p:cTn id="505" presetID="22" presetClass="entr" presetSubtype="2" fill="hold" grpId="0" nodeType="clickEffect">
                                  <p:stCondLst>
                                    <p:cond delay="0"/>
                                  </p:stCondLst>
                                  <p:childTnLst>
                                    <p:set>
                                      <p:cBhvr>
                                        <p:cTn id="506" dur="1" fill="hold">
                                          <p:stCondLst>
                                            <p:cond delay="0"/>
                                          </p:stCondLst>
                                        </p:cTn>
                                        <p:tgtEl>
                                          <p:spTgt spid="48"/>
                                        </p:tgtEl>
                                        <p:attrNameLst>
                                          <p:attrName>style.visibility</p:attrName>
                                        </p:attrNameLst>
                                      </p:cBhvr>
                                      <p:to>
                                        <p:strVal val="visible"/>
                                      </p:to>
                                    </p:set>
                                    <p:animEffect transition="in" filter="wipe(right)">
                                      <p:cBhvr>
                                        <p:cTn id="507" dur="1000"/>
                                        <p:tgtEl>
                                          <p:spTgt spid="48"/>
                                        </p:tgtEl>
                                      </p:cBhvr>
                                    </p:animEffect>
                                  </p:childTnLst>
                                </p:cTn>
                              </p:par>
                            </p:childTnLst>
                          </p:cTn>
                        </p:par>
                        <p:par>
                          <p:cTn id="508" fill="hold">
                            <p:stCondLst>
                              <p:cond delay="1000"/>
                            </p:stCondLst>
                            <p:childTnLst>
                              <p:par>
                                <p:cTn id="509" presetID="22" presetClass="entr" presetSubtype="1" fill="hold" grpId="0" nodeType="afterEffect">
                                  <p:stCondLst>
                                    <p:cond delay="0"/>
                                  </p:stCondLst>
                                  <p:childTnLst>
                                    <p:set>
                                      <p:cBhvr>
                                        <p:cTn id="510" dur="1" fill="hold">
                                          <p:stCondLst>
                                            <p:cond delay="0"/>
                                          </p:stCondLst>
                                        </p:cTn>
                                        <p:tgtEl>
                                          <p:spTgt spid="49"/>
                                        </p:tgtEl>
                                        <p:attrNameLst>
                                          <p:attrName>style.visibility</p:attrName>
                                        </p:attrNameLst>
                                      </p:cBhvr>
                                      <p:to>
                                        <p:strVal val="visible"/>
                                      </p:to>
                                    </p:set>
                                    <p:animEffect transition="in" filter="wipe(up)">
                                      <p:cBhvr>
                                        <p:cTn id="511" dur="1000"/>
                                        <p:tgtEl>
                                          <p:spTgt spid="49"/>
                                        </p:tgtEl>
                                      </p:cBhvr>
                                    </p:animEffect>
                                  </p:childTnLst>
                                </p:cTn>
                              </p:par>
                            </p:childTnLst>
                          </p:cTn>
                        </p:par>
                        <p:par>
                          <p:cTn id="512" fill="hold">
                            <p:stCondLst>
                              <p:cond delay="2000"/>
                            </p:stCondLst>
                            <p:childTnLst>
                              <p:par>
                                <p:cTn id="513" presetID="22" presetClass="entr" presetSubtype="2" fill="hold" grpId="0" nodeType="afterEffect">
                                  <p:stCondLst>
                                    <p:cond delay="0"/>
                                  </p:stCondLst>
                                  <p:childTnLst>
                                    <p:set>
                                      <p:cBhvr>
                                        <p:cTn id="514" dur="1" fill="hold">
                                          <p:stCondLst>
                                            <p:cond delay="0"/>
                                          </p:stCondLst>
                                        </p:cTn>
                                        <p:tgtEl>
                                          <p:spTgt spid="56"/>
                                        </p:tgtEl>
                                        <p:attrNameLst>
                                          <p:attrName>style.visibility</p:attrName>
                                        </p:attrNameLst>
                                      </p:cBhvr>
                                      <p:to>
                                        <p:strVal val="visible"/>
                                      </p:to>
                                    </p:set>
                                    <p:animEffect transition="in" filter="wipe(right)">
                                      <p:cBhvr>
                                        <p:cTn id="515" dur="1000"/>
                                        <p:tgtEl>
                                          <p:spTgt spid="56"/>
                                        </p:tgtEl>
                                      </p:cBhvr>
                                    </p:animEffect>
                                  </p:childTnLst>
                                </p:cTn>
                              </p:par>
                            </p:childTnLst>
                          </p:cTn>
                        </p:par>
                        <p:par>
                          <p:cTn id="516" fill="hold">
                            <p:stCondLst>
                              <p:cond delay="3000"/>
                            </p:stCondLst>
                            <p:childTnLst>
                              <p:par>
                                <p:cTn id="517" presetID="22" presetClass="entr" presetSubtype="1" fill="hold" grpId="0" nodeType="afterEffect">
                                  <p:stCondLst>
                                    <p:cond delay="0"/>
                                  </p:stCondLst>
                                  <p:childTnLst>
                                    <p:set>
                                      <p:cBhvr>
                                        <p:cTn id="518" dur="1" fill="hold">
                                          <p:stCondLst>
                                            <p:cond delay="0"/>
                                          </p:stCondLst>
                                        </p:cTn>
                                        <p:tgtEl>
                                          <p:spTgt spid="57"/>
                                        </p:tgtEl>
                                        <p:attrNameLst>
                                          <p:attrName>style.visibility</p:attrName>
                                        </p:attrNameLst>
                                      </p:cBhvr>
                                      <p:to>
                                        <p:strVal val="visible"/>
                                      </p:to>
                                    </p:set>
                                    <p:animEffect transition="in" filter="wipe(up)">
                                      <p:cBhvr>
                                        <p:cTn id="519" dur="1000"/>
                                        <p:tgtEl>
                                          <p:spTgt spid="57"/>
                                        </p:tgtEl>
                                      </p:cBhvr>
                                    </p:animEffect>
                                  </p:childTnLst>
                                </p:cTn>
                              </p:par>
                            </p:childTnLst>
                          </p:cTn>
                        </p:par>
                      </p:childTnLst>
                    </p:cTn>
                  </p:par>
                  <p:par>
                    <p:cTn id="520" fill="hold">
                      <p:stCondLst>
                        <p:cond delay="indefinite"/>
                      </p:stCondLst>
                      <p:childTnLst>
                        <p:par>
                          <p:cTn id="521" fill="hold">
                            <p:stCondLst>
                              <p:cond delay="0"/>
                            </p:stCondLst>
                            <p:childTnLst>
                              <p:par>
                                <p:cTn id="522" presetID="22" presetClass="entr" presetSubtype="2" fill="hold" grpId="0" nodeType="clickEffect">
                                  <p:stCondLst>
                                    <p:cond delay="0"/>
                                  </p:stCondLst>
                                  <p:childTnLst>
                                    <p:set>
                                      <p:cBhvr>
                                        <p:cTn id="523" dur="1" fill="hold">
                                          <p:stCondLst>
                                            <p:cond delay="0"/>
                                          </p:stCondLst>
                                        </p:cTn>
                                        <p:tgtEl>
                                          <p:spTgt spid="82"/>
                                        </p:tgtEl>
                                        <p:attrNameLst>
                                          <p:attrName>style.visibility</p:attrName>
                                        </p:attrNameLst>
                                      </p:cBhvr>
                                      <p:to>
                                        <p:strVal val="visible"/>
                                      </p:to>
                                    </p:set>
                                    <p:animEffect transition="in" filter="wipe(right)">
                                      <p:cBhvr>
                                        <p:cTn id="524" dur="1000"/>
                                        <p:tgtEl>
                                          <p:spTgt spid="82"/>
                                        </p:tgtEl>
                                      </p:cBhvr>
                                    </p:animEffect>
                                  </p:childTnLst>
                                </p:cTn>
                              </p:par>
                            </p:childTnLst>
                          </p:cTn>
                        </p:par>
                      </p:childTnLst>
                    </p:cTn>
                  </p:par>
                  <p:par>
                    <p:cTn id="525" fill="hold">
                      <p:stCondLst>
                        <p:cond delay="indefinite"/>
                      </p:stCondLst>
                      <p:childTnLst>
                        <p:par>
                          <p:cTn id="526" fill="hold">
                            <p:stCondLst>
                              <p:cond delay="0"/>
                            </p:stCondLst>
                            <p:childTnLst>
                              <p:par>
                                <p:cTn id="527" presetID="22" presetClass="entr" presetSubtype="2" fill="hold" grpId="0" nodeType="clickEffect">
                                  <p:stCondLst>
                                    <p:cond delay="0"/>
                                  </p:stCondLst>
                                  <p:childTnLst>
                                    <p:set>
                                      <p:cBhvr>
                                        <p:cTn id="528" dur="1" fill="hold">
                                          <p:stCondLst>
                                            <p:cond delay="0"/>
                                          </p:stCondLst>
                                        </p:cTn>
                                        <p:tgtEl>
                                          <p:spTgt spid="52"/>
                                        </p:tgtEl>
                                        <p:attrNameLst>
                                          <p:attrName>style.visibility</p:attrName>
                                        </p:attrNameLst>
                                      </p:cBhvr>
                                      <p:to>
                                        <p:strVal val="visible"/>
                                      </p:to>
                                    </p:set>
                                    <p:animEffect transition="in" filter="wipe(right)">
                                      <p:cBhvr>
                                        <p:cTn id="529" dur="1000"/>
                                        <p:tgtEl>
                                          <p:spTgt spid="52"/>
                                        </p:tgtEl>
                                      </p:cBhvr>
                                    </p:animEffect>
                                  </p:childTnLst>
                                </p:cTn>
                              </p:par>
                            </p:childTnLst>
                          </p:cTn>
                        </p:par>
                        <p:par>
                          <p:cTn id="530" fill="hold">
                            <p:stCondLst>
                              <p:cond delay="1000"/>
                            </p:stCondLst>
                            <p:childTnLst>
                              <p:par>
                                <p:cTn id="531" presetID="22" presetClass="entr" presetSubtype="1" fill="hold" grpId="0" nodeType="afterEffect">
                                  <p:stCondLst>
                                    <p:cond delay="0"/>
                                  </p:stCondLst>
                                  <p:childTnLst>
                                    <p:set>
                                      <p:cBhvr>
                                        <p:cTn id="532" dur="1" fill="hold">
                                          <p:stCondLst>
                                            <p:cond delay="0"/>
                                          </p:stCondLst>
                                        </p:cTn>
                                        <p:tgtEl>
                                          <p:spTgt spid="53"/>
                                        </p:tgtEl>
                                        <p:attrNameLst>
                                          <p:attrName>style.visibility</p:attrName>
                                        </p:attrNameLst>
                                      </p:cBhvr>
                                      <p:to>
                                        <p:strVal val="visible"/>
                                      </p:to>
                                    </p:set>
                                    <p:animEffect transition="in" filter="wipe(up)">
                                      <p:cBhvr>
                                        <p:cTn id="533" dur="1000"/>
                                        <p:tgtEl>
                                          <p:spTgt spid="53"/>
                                        </p:tgtEl>
                                      </p:cBhvr>
                                    </p:animEffect>
                                  </p:childTnLst>
                                </p:cTn>
                              </p:par>
                            </p:childTnLst>
                          </p:cTn>
                        </p:par>
                        <p:par>
                          <p:cTn id="534" fill="hold">
                            <p:stCondLst>
                              <p:cond delay="2000"/>
                            </p:stCondLst>
                            <p:childTnLst>
                              <p:par>
                                <p:cTn id="535" presetID="22" presetClass="entr" presetSubtype="2" fill="hold" grpId="0" nodeType="afterEffect">
                                  <p:stCondLst>
                                    <p:cond delay="0"/>
                                  </p:stCondLst>
                                  <p:childTnLst>
                                    <p:set>
                                      <p:cBhvr>
                                        <p:cTn id="536" dur="1" fill="hold">
                                          <p:stCondLst>
                                            <p:cond delay="0"/>
                                          </p:stCondLst>
                                        </p:cTn>
                                        <p:tgtEl>
                                          <p:spTgt spid="54"/>
                                        </p:tgtEl>
                                        <p:attrNameLst>
                                          <p:attrName>style.visibility</p:attrName>
                                        </p:attrNameLst>
                                      </p:cBhvr>
                                      <p:to>
                                        <p:strVal val="visible"/>
                                      </p:to>
                                    </p:set>
                                    <p:animEffect transition="in" filter="wipe(right)">
                                      <p:cBhvr>
                                        <p:cTn id="537" dur="1000"/>
                                        <p:tgtEl>
                                          <p:spTgt spid="54"/>
                                        </p:tgtEl>
                                      </p:cBhvr>
                                    </p:animEffect>
                                  </p:childTnLst>
                                </p:cTn>
                              </p:par>
                            </p:childTnLst>
                          </p:cTn>
                        </p:par>
                        <p:par>
                          <p:cTn id="538" fill="hold">
                            <p:stCondLst>
                              <p:cond delay="3000"/>
                            </p:stCondLst>
                            <p:childTnLst>
                              <p:par>
                                <p:cTn id="539" presetID="22" presetClass="entr" presetSubtype="1" fill="hold" grpId="0" nodeType="afterEffect">
                                  <p:stCondLst>
                                    <p:cond delay="0"/>
                                  </p:stCondLst>
                                  <p:childTnLst>
                                    <p:set>
                                      <p:cBhvr>
                                        <p:cTn id="540" dur="1" fill="hold">
                                          <p:stCondLst>
                                            <p:cond delay="0"/>
                                          </p:stCondLst>
                                        </p:cTn>
                                        <p:tgtEl>
                                          <p:spTgt spid="55"/>
                                        </p:tgtEl>
                                        <p:attrNameLst>
                                          <p:attrName>style.visibility</p:attrName>
                                        </p:attrNameLst>
                                      </p:cBhvr>
                                      <p:to>
                                        <p:strVal val="visible"/>
                                      </p:to>
                                    </p:set>
                                    <p:animEffect transition="in" filter="wipe(up)">
                                      <p:cBhvr>
                                        <p:cTn id="541" dur="1000"/>
                                        <p:tgtEl>
                                          <p:spTgt spid="55"/>
                                        </p:tgtEl>
                                      </p:cBhvr>
                                    </p:animEffect>
                                  </p:childTnLst>
                                </p:cTn>
                              </p:par>
                            </p:childTnLst>
                          </p:cTn>
                        </p:par>
                      </p:childTnLst>
                    </p:cTn>
                  </p:par>
                  <p:par>
                    <p:cTn id="542" fill="hold">
                      <p:stCondLst>
                        <p:cond delay="indefinite"/>
                      </p:stCondLst>
                      <p:childTnLst>
                        <p:par>
                          <p:cTn id="543" fill="hold">
                            <p:stCondLst>
                              <p:cond delay="0"/>
                            </p:stCondLst>
                            <p:childTnLst>
                              <p:par>
                                <p:cTn id="544" presetID="22" presetClass="entr" presetSubtype="1" fill="hold" grpId="0" nodeType="clickEffect">
                                  <p:stCondLst>
                                    <p:cond delay="0"/>
                                  </p:stCondLst>
                                  <p:childTnLst>
                                    <p:set>
                                      <p:cBhvr>
                                        <p:cTn id="545" dur="1" fill="hold">
                                          <p:stCondLst>
                                            <p:cond delay="0"/>
                                          </p:stCondLst>
                                        </p:cTn>
                                        <p:tgtEl>
                                          <p:spTgt spid="83"/>
                                        </p:tgtEl>
                                        <p:attrNameLst>
                                          <p:attrName>style.visibility</p:attrName>
                                        </p:attrNameLst>
                                      </p:cBhvr>
                                      <p:to>
                                        <p:strVal val="visible"/>
                                      </p:to>
                                    </p:set>
                                    <p:animEffect transition="in" filter="wipe(up)">
                                      <p:cBhvr>
                                        <p:cTn id="546" dur="1000"/>
                                        <p:tgtEl>
                                          <p:spTgt spid="83"/>
                                        </p:tgtEl>
                                      </p:cBhvr>
                                    </p:animEffect>
                                  </p:childTnLst>
                                </p:cTn>
                              </p:par>
                            </p:childTnLst>
                          </p:cTn>
                        </p:par>
                        <p:par>
                          <p:cTn id="547" fill="hold">
                            <p:stCondLst>
                              <p:cond delay="1000"/>
                            </p:stCondLst>
                            <p:childTnLst>
                              <p:par>
                                <p:cTn id="548" presetID="22" presetClass="entr" presetSubtype="8" fill="hold" grpId="0" nodeType="afterEffect">
                                  <p:stCondLst>
                                    <p:cond delay="0"/>
                                  </p:stCondLst>
                                  <p:childTnLst>
                                    <p:set>
                                      <p:cBhvr>
                                        <p:cTn id="549" dur="1" fill="hold">
                                          <p:stCondLst>
                                            <p:cond delay="0"/>
                                          </p:stCondLst>
                                        </p:cTn>
                                        <p:tgtEl>
                                          <p:spTgt spid="129"/>
                                        </p:tgtEl>
                                        <p:attrNameLst>
                                          <p:attrName>style.visibility</p:attrName>
                                        </p:attrNameLst>
                                      </p:cBhvr>
                                      <p:to>
                                        <p:strVal val="visible"/>
                                      </p:to>
                                    </p:set>
                                    <p:animEffect transition="in" filter="wipe(left)">
                                      <p:cBhvr>
                                        <p:cTn id="550" dur="1000"/>
                                        <p:tgtEl>
                                          <p:spTgt spid="129"/>
                                        </p:tgtEl>
                                      </p:cBhvr>
                                    </p:animEffect>
                                  </p:childTnLst>
                                </p:cTn>
                              </p:par>
                            </p:childTnLst>
                          </p:cTn>
                        </p:par>
                        <p:par>
                          <p:cTn id="551" fill="hold">
                            <p:stCondLst>
                              <p:cond delay="2000"/>
                            </p:stCondLst>
                            <p:childTnLst>
                              <p:par>
                                <p:cTn id="552" presetID="22" presetClass="entr" presetSubtype="8" fill="hold" grpId="0" nodeType="afterEffect">
                                  <p:stCondLst>
                                    <p:cond delay="0"/>
                                  </p:stCondLst>
                                  <p:childTnLst>
                                    <p:set>
                                      <p:cBhvr>
                                        <p:cTn id="553" dur="1" fill="hold">
                                          <p:stCondLst>
                                            <p:cond delay="0"/>
                                          </p:stCondLst>
                                        </p:cTn>
                                        <p:tgtEl>
                                          <p:spTgt spid="130"/>
                                        </p:tgtEl>
                                        <p:attrNameLst>
                                          <p:attrName>style.visibility</p:attrName>
                                        </p:attrNameLst>
                                      </p:cBhvr>
                                      <p:to>
                                        <p:strVal val="visible"/>
                                      </p:to>
                                    </p:set>
                                    <p:animEffect transition="in" filter="wipe(left)">
                                      <p:cBhvr>
                                        <p:cTn id="554" dur="1000"/>
                                        <p:tgtEl>
                                          <p:spTgt spid="130"/>
                                        </p:tgtEl>
                                      </p:cBhvr>
                                    </p:animEffect>
                                  </p:childTnLst>
                                </p:cTn>
                              </p:par>
                            </p:childTnLst>
                          </p:cTn>
                        </p:par>
                        <p:par>
                          <p:cTn id="555" fill="hold">
                            <p:stCondLst>
                              <p:cond delay="3000"/>
                            </p:stCondLst>
                            <p:childTnLst>
                              <p:par>
                                <p:cTn id="556" presetID="22" presetClass="entr" presetSubtype="4" fill="hold" grpId="0" nodeType="afterEffect">
                                  <p:stCondLst>
                                    <p:cond delay="0"/>
                                  </p:stCondLst>
                                  <p:childTnLst>
                                    <p:set>
                                      <p:cBhvr>
                                        <p:cTn id="557" dur="1" fill="hold">
                                          <p:stCondLst>
                                            <p:cond delay="0"/>
                                          </p:stCondLst>
                                        </p:cTn>
                                        <p:tgtEl>
                                          <p:spTgt spid="84"/>
                                        </p:tgtEl>
                                        <p:attrNameLst>
                                          <p:attrName>style.visibility</p:attrName>
                                        </p:attrNameLst>
                                      </p:cBhvr>
                                      <p:to>
                                        <p:strVal val="visible"/>
                                      </p:to>
                                    </p:set>
                                    <p:animEffect transition="in" filter="wipe(down)">
                                      <p:cBhvr>
                                        <p:cTn id="558" dur="1000"/>
                                        <p:tgtEl>
                                          <p:spTgt spid="84"/>
                                        </p:tgtEl>
                                      </p:cBhvr>
                                    </p:animEffect>
                                  </p:childTnLst>
                                </p:cTn>
                              </p:par>
                            </p:childTnLst>
                          </p:cTn>
                        </p:par>
                      </p:childTnLst>
                    </p:cTn>
                  </p:par>
                  <p:par>
                    <p:cTn id="559" fill="hold">
                      <p:stCondLst>
                        <p:cond delay="indefinite"/>
                      </p:stCondLst>
                      <p:childTnLst>
                        <p:par>
                          <p:cTn id="560" fill="hold">
                            <p:stCondLst>
                              <p:cond delay="0"/>
                            </p:stCondLst>
                            <p:childTnLst>
                              <p:par>
                                <p:cTn id="561" presetID="22" presetClass="entr" presetSubtype="1" fill="hold" grpId="0" nodeType="clickEffect">
                                  <p:stCondLst>
                                    <p:cond delay="0"/>
                                  </p:stCondLst>
                                  <p:childTnLst>
                                    <p:set>
                                      <p:cBhvr>
                                        <p:cTn id="562" dur="1" fill="hold">
                                          <p:stCondLst>
                                            <p:cond delay="0"/>
                                          </p:stCondLst>
                                        </p:cTn>
                                        <p:tgtEl>
                                          <p:spTgt spid="86"/>
                                        </p:tgtEl>
                                        <p:attrNameLst>
                                          <p:attrName>style.visibility</p:attrName>
                                        </p:attrNameLst>
                                      </p:cBhvr>
                                      <p:to>
                                        <p:strVal val="visible"/>
                                      </p:to>
                                    </p:set>
                                    <p:animEffect transition="in" filter="wipe(up)">
                                      <p:cBhvr>
                                        <p:cTn id="563" dur="1000"/>
                                        <p:tgtEl>
                                          <p:spTgt spid="86"/>
                                        </p:tgtEl>
                                      </p:cBhvr>
                                    </p:animEffect>
                                  </p:childTnLst>
                                </p:cTn>
                              </p:par>
                            </p:childTnLst>
                          </p:cTn>
                        </p:par>
                        <p:par>
                          <p:cTn id="564" fill="hold">
                            <p:stCondLst>
                              <p:cond delay="1000"/>
                            </p:stCondLst>
                            <p:childTnLst>
                              <p:par>
                                <p:cTn id="565" presetID="22" presetClass="entr" presetSubtype="1" fill="hold" grpId="0" nodeType="afterEffect">
                                  <p:stCondLst>
                                    <p:cond delay="0"/>
                                  </p:stCondLst>
                                  <p:childTnLst>
                                    <p:set>
                                      <p:cBhvr>
                                        <p:cTn id="566" dur="1" fill="hold">
                                          <p:stCondLst>
                                            <p:cond delay="0"/>
                                          </p:stCondLst>
                                        </p:cTn>
                                        <p:tgtEl>
                                          <p:spTgt spid="87"/>
                                        </p:tgtEl>
                                        <p:attrNameLst>
                                          <p:attrName>style.visibility</p:attrName>
                                        </p:attrNameLst>
                                      </p:cBhvr>
                                      <p:to>
                                        <p:strVal val="visible"/>
                                      </p:to>
                                    </p:set>
                                    <p:animEffect transition="in" filter="wipe(up)">
                                      <p:cBhvr>
                                        <p:cTn id="567" dur="1000"/>
                                        <p:tgtEl>
                                          <p:spTgt spid="87"/>
                                        </p:tgtEl>
                                      </p:cBhvr>
                                    </p:animEffect>
                                  </p:childTnLst>
                                </p:cTn>
                              </p:par>
                            </p:childTnLst>
                          </p:cTn>
                        </p:par>
                      </p:childTnLst>
                    </p:cTn>
                  </p:par>
                  <p:par>
                    <p:cTn id="568" fill="hold">
                      <p:stCondLst>
                        <p:cond delay="indefinite"/>
                      </p:stCondLst>
                      <p:childTnLst>
                        <p:par>
                          <p:cTn id="569" fill="hold">
                            <p:stCondLst>
                              <p:cond delay="0"/>
                            </p:stCondLst>
                            <p:childTnLst>
                              <p:par>
                                <p:cTn id="570" presetID="22" presetClass="entr" presetSubtype="2" fill="hold" grpId="0" nodeType="clickEffect">
                                  <p:stCondLst>
                                    <p:cond delay="0"/>
                                  </p:stCondLst>
                                  <p:childTnLst>
                                    <p:set>
                                      <p:cBhvr>
                                        <p:cTn id="571" dur="1" fill="hold">
                                          <p:stCondLst>
                                            <p:cond delay="0"/>
                                          </p:stCondLst>
                                        </p:cTn>
                                        <p:tgtEl>
                                          <p:spTgt spid="58"/>
                                        </p:tgtEl>
                                        <p:attrNameLst>
                                          <p:attrName>style.visibility</p:attrName>
                                        </p:attrNameLst>
                                      </p:cBhvr>
                                      <p:to>
                                        <p:strVal val="visible"/>
                                      </p:to>
                                    </p:set>
                                    <p:animEffect transition="in" filter="wipe(right)">
                                      <p:cBhvr>
                                        <p:cTn id="572" dur="1000"/>
                                        <p:tgtEl>
                                          <p:spTgt spid="58"/>
                                        </p:tgtEl>
                                      </p:cBhvr>
                                    </p:animEffect>
                                  </p:childTnLst>
                                </p:cTn>
                              </p:par>
                            </p:childTnLst>
                          </p:cTn>
                        </p:par>
                      </p:childTnLst>
                    </p:cTn>
                  </p:par>
                  <p:par>
                    <p:cTn id="573" fill="hold">
                      <p:stCondLst>
                        <p:cond delay="indefinite"/>
                      </p:stCondLst>
                      <p:childTnLst>
                        <p:par>
                          <p:cTn id="574" fill="hold">
                            <p:stCondLst>
                              <p:cond delay="0"/>
                            </p:stCondLst>
                            <p:childTnLst>
                              <p:par>
                                <p:cTn id="575" presetID="22" presetClass="entr" presetSubtype="2" fill="hold" grpId="0" nodeType="clickEffect">
                                  <p:stCondLst>
                                    <p:cond delay="0"/>
                                  </p:stCondLst>
                                  <p:childTnLst>
                                    <p:set>
                                      <p:cBhvr>
                                        <p:cTn id="576" dur="1" fill="hold">
                                          <p:stCondLst>
                                            <p:cond delay="0"/>
                                          </p:stCondLst>
                                        </p:cTn>
                                        <p:tgtEl>
                                          <p:spTgt spid="131"/>
                                        </p:tgtEl>
                                        <p:attrNameLst>
                                          <p:attrName>style.visibility</p:attrName>
                                        </p:attrNameLst>
                                      </p:cBhvr>
                                      <p:to>
                                        <p:strVal val="visible"/>
                                      </p:to>
                                    </p:set>
                                    <p:animEffect transition="in" filter="wipe(right)">
                                      <p:cBhvr>
                                        <p:cTn id="577" dur="1000"/>
                                        <p:tgtEl>
                                          <p:spTgt spid="131"/>
                                        </p:tgtEl>
                                      </p:cBhvr>
                                    </p:animEffect>
                                  </p:childTnLst>
                                </p:cTn>
                              </p:par>
                            </p:childTnLst>
                          </p:cTn>
                        </p:par>
                        <p:par>
                          <p:cTn id="578" fill="hold">
                            <p:stCondLst>
                              <p:cond delay="1000"/>
                            </p:stCondLst>
                            <p:childTnLst>
                              <p:par>
                                <p:cTn id="579" presetID="22" presetClass="entr" presetSubtype="1" fill="hold" grpId="0" nodeType="afterEffect">
                                  <p:stCondLst>
                                    <p:cond delay="0"/>
                                  </p:stCondLst>
                                  <p:childTnLst>
                                    <p:set>
                                      <p:cBhvr>
                                        <p:cTn id="580" dur="1" fill="hold">
                                          <p:stCondLst>
                                            <p:cond delay="0"/>
                                          </p:stCondLst>
                                        </p:cTn>
                                        <p:tgtEl>
                                          <p:spTgt spid="132"/>
                                        </p:tgtEl>
                                        <p:attrNameLst>
                                          <p:attrName>style.visibility</p:attrName>
                                        </p:attrNameLst>
                                      </p:cBhvr>
                                      <p:to>
                                        <p:strVal val="visible"/>
                                      </p:to>
                                    </p:set>
                                    <p:animEffect transition="in" filter="wipe(up)">
                                      <p:cBhvr>
                                        <p:cTn id="581" dur="1000"/>
                                        <p:tgtEl>
                                          <p:spTgt spid="132"/>
                                        </p:tgtEl>
                                      </p:cBhvr>
                                    </p:animEffect>
                                  </p:childTnLst>
                                </p:cTn>
                              </p:par>
                            </p:childTnLst>
                          </p:cTn>
                        </p:par>
                      </p:childTnLst>
                    </p:cTn>
                  </p:par>
                  <p:par>
                    <p:cTn id="582" fill="hold">
                      <p:stCondLst>
                        <p:cond delay="indefinite"/>
                      </p:stCondLst>
                      <p:childTnLst>
                        <p:par>
                          <p:cTn id="583" fill="hold">
                            <p:stCondLst>
                              <p:cond delay="0"/>
                            </p:stCondLst>
                            <p:childTnLst>
                              <p:par>
                                <p:cTn id="584" presetID="22" presetClass="entr" presetSubtype="2" fill="hold" grpId="0" nodeType="clickEffect">
                                  <p:stCondLst>
                                    <p:cond delay="0"/>
                                  </p:stCondLst>
                                  <p:childTnLst>
                                    <p:set>
                                      <p:cBhvr>
                                        <p:cTn id="585" dur="1" fill="hold">
                                          <p:stCondLst>
                                            <p:cond delay="0"/>
                                          </p:stCondLst>
                                        </p:cTn>
                                        <p:tgtEl>
                                          <p:spTgt spid="133"/>
                                        </p:tgtEl>
                                        <p:attrNameLst>
                                          <p:attrName>style.visibility</p:attrName>
                                        </p:attrNameLst>
                                      </p:cBhvr>
                                      <p:to>
                                        <p:strVal val="visible"/>
                                      </p:to>
                                    </p:set>
                                    <p:animEffect transition="in" filter="wipe(right)">
                                      <p:cBhvr>
                                        <p:cTn id="586" dur="1000"/>
                                        <p:tgtEl>
                                          <p:spTgt spid="133"/>
                                        </p:tgtEl>
                                      </p:cBhvr>
                                    </p:animEffect>
                                  </p:childTnLst>
                                </p:cTn>
                              </p:par>
                            </p:childTnLst>
                          </p:cTn>
                        </p:par>
                      </p:childTnLst>
                    </p:cTn>
                  </p:par>
                  <p:par>
                    <p:cTn id="587" fill="hold">
                      <p:stCondLst>
                        <p:cond delay="indefinite"/>
                      </p:stCondLst>
                      <p:childTnLst>
                        <p:par>
                          <p:cTn id="588" fill="hold">
                            <p:stCondLst>
                              <p:cond delay="0"/>
                            </p:stCondLst>
                            <p:childTnLst>
                              <p:par>
                                <p:cTn id="589" presetID="22" presetClass="entr" presetSubtype="2" fill="hold" grpId="0" nodeType="clickEffect">
                                  <p:stCondLst>
                                    <p:cond delay="0"/>
                                  </p:stCondLst>
                                  <p:childTnLst>
                                    <p:set>
                                      <p:cBhvr>
                                        <p:cTn id="590" dur="1" fill="hold">
                                          <p:stCondLst>
                                            <p:cond delay="0"/>
                                          </p:stCondLst>
                                        </p:cTn>
                                        <p:tgtEl>
                                          <p:spTgt spid="65"/>
                                        </p:tgtEl>
                                        <p:attrNameLst>
                                          <p:attrName>style.visibility</p:attrName>
                                        </p:attrNameLst>
                                      </p:cBhvr>
                                      <p:to>
                                        <p:strVal val="visible"/>
                                      </p:to>
                                    </p:set>
                                    <p:animEffect transition="in" filter="wipe(right)">
                                      <p:cBhvr>
                                        <p:cTn id="591" dur="1000"/>
                                        <p:tgtEl>
                                          <p:spTgt spid="65"/>
                                        </p:tgtEl>
                                      </p:cBhvr>
                                    </p:animEffect>
                                  </p:childTnLst>
                                </p:cTn>
                              </p:par>
                            </p:childTnLst>
                          </p:cTn>
                        </p:par>
                        <p:par>
                          <p:cTn id="592" fill="hold">
                            <p:stCondLst>
                              <p:cond delay="1000"/>
                            </p:stCondLst>
                            <p:childTnLst>
                              <p:par>
                                <p:cTn id="593" presetID="22" presetClass="entr" presetSubtype="1" fill="hold" grpId="0" nodeType="afterEffect">
                                  <p:stCondLst>
                                    <p:cond delay="0"/>
                                  </p:stCondLst>
                                  <p:childTnLst>
                                    <p:set>
                                      <p:cBhvr>
                                        <p:cTn id="594" dur="1" fill="hold">
                                          <p:stCondLst>
                                            <p:cond delay="0"/>
                                          </p:stCondLst>
                                        </p:cTn>
                                        <p:tgtEl>
                                          <p:spTgt spid="66"/>
                                        </p:tgtEl>
                                        <p:attrNameLst>
                                          <p:attrName>style.visibility</p:attrName>
                                        </p:attrNameLst>
                                      </p:cBhvr>
                                      <p:to>
                                        <p:strVal val="visible"/>
                                      </p:to>
                                    </p:set>
                                    <p:animEffect transition="in" filter="wipe(up)">
                                      <p:cBhvr>
                                        <p:cTn id="595" dur="1000"/>
                                        <p:tgtEl>
                                          <p:spTgt spid="66"/>
                                        </p:tgtEl>
                                      </p:cBhvr>
                                    </p:animEffect>
                                  </p:childTnLst>
                                </p:cTn>
                              </p:par>
                            </p:childTnLst>
                          </p:cTn>
                        </p:par>
                        <p:par>
                          <p:cTn id="596" fill="hold">
                            <p:stCondLst>
                              <p:cond delay="2000"/>
                            </p:stCondLst>
                            <p:childTnLst>
                              <p:par>
                                <p:cTn id="597" presetID="22" presetClass="entr" presetSubtype="2" fill="hold" grpId="0" nodeType="afterEffect">
                                  <p:stCondLst>
                                    <p:cond delay="0"/>
                                  </p:stCondLst>
                                  <p:childTnLst>
                                    <p:set>
                                      <p:cBhvr>
                                        <p:cTn id="598" dur="1" fill="hold">
                                          <p:stCondLst>
                                            <p:cond delay="0"/>
                                          </p:stCondLst>
                                        </p:cTn>
                                        <p:tgtEl>
                                          <p:spTgt spid="67"/>
                                        </p:tgtEl>
                                        <p:attrNameLst>
                                          <p:attrName>style.visibility</p:attrName>
                                        </p:attrNameLst>
                                      </p:cBhvr>
                                      <p:to>
                                        <p:strVal val="visible"/>
                                      </p:to>
                                    </p:set>
                                    <p:animEffect transition="in" filter="wipe(right)">
                                      <p:cBhvr>
                                        <p:cTn id="599" dur="1000"/>
                                        <p:tgtEl>
                                          <p:spTgt spid="67"/>
                                        </p:tgtEl>
                                      </p:cBhvr>
                                    </p:animEffect>
                                  </p:childTnLst>
                                </p:cTn>
                              </p:par>
                            </p:childTnLst>
                          </p:cTn>
                        </p:par>
                        <p:par>
                          <p:cTn id="600" fill="hold">
                            <p:stCondLst>
                              <p:cond delay="3000"/>
                            </p:stCondLst>
                            <p:childTnLst>
                              <p:par>
                                <p:cTn id="601" presetID="22" presetClass="entr" presetSubtype="1" fill="hold" grpId="0" nodeType="afterEffect">
                                  <p:stCondLst>
                                    <p:cond delay="0"/>
                                  </p:stCondLst>
                                  <p:childTnLst>
                                    <p:set>
                                      <p:cBhvr>
                                        <p:cTn id="602" dur="1" fill="hold">
                                          <p:stCondLst>
                                            <p:cond delay="0"/>
                                          </p:stCondLst>
                                        </p:cTn>
                                        <p:tgtEl>
                                          <p:spTgt spid="68"/>
                                        </p:tgtEl>
                                        <p:attrNameLst>
                                          <p:attrName>style.visibility</p:attrName>
                                        </p:attrNameLst>
                                      </p:cBhvr>
                                      <p:to>
                                        <p:strVal val="visible"/>
                                      </p:to>
                                    </p:set>
                                    <p:animEffect transition="in" filter="wipe(up)">
                                      <p:cBhvr>
                                        <p:cTn id="603" dur="1000"/>
                                        <p:tgtEl>
                                          <p:spTgt spid="68"/>
                                        </p:tgtEl>
                                      </p:cBhvr>
                                    </p:animEffect>
                                  </p:childTnLst>
                                </p:cTn>
                              </p:par>
                            </p:childTnLst>
                          </p:cTn>
                        </p:par>
                      </p:childTnLst>
                    </p:cTn>
                  </p:par>
                  <p:par>
                    <p:cTn id="604" fill="hold">
                      <p:stCondLst>
                        <p:cond delay="indefinite"/>
                      </p:stCondLst>
                      <p:childTnLst>
                        <p:par>
                          <p:cTn id="605" fill="hold">
                            <p:stCondLst>
                              <p:cond delay="0"/>
                            </p:stCondLst>
                            <p:childTnLst>
                              <p:par>
                                <p:cTn id="606" presetID="22" presetClass="entr" presetSubtype="1" fill="hold" grpId="0" nodeType="clickEffect">
                                  <p:stCondLst>
                                    <p:cond delay="0"/>
                                  </p:stCondLst>
                                  <p:childTnLst>
                                    <p:set>
                                      <p:cBhvr>
                                        <p:cTn id="607" dur="1" fill="hold">
                                          <p:stCondLst>
                                            <p:cond delay="0"/>
                                          </p:stCondLst>
                                        </p:cTn>
                                        <p:tgtEl>
                                          <p:spTgt spid="128"/>
                                        </p:tgtEl>
                                        <p:attrNameLst>
                                          <p:attrName>style.visibility</p:attrName>
                                        </p:attrNameLst>
                                      </p:cBhvr>
                                      <p:to>
                                        <p:strVal val="visible"/>
                                      </p:to>
                                    </p:set>
                                    <p:animEffect transition="in" filter="wipe(up)">
                                      <p:cBhvr>
                                        <p:cTn id="608" dur="1000"/>
                                        <p:tgtEl>
                                          <p:spTgt spid="128"/>
                                        </p:tgtEl>
                                      </p:cBhvr>
                                    </p:animEffect>
                                  </p:childTnLst>
                                </p:cTn>
                              </p:par>
                            </p:childTnLst>
                          </p:cTn>
                        </p:par>
                      </p:childTnLst>
                    </p:cTn>
                  </p:par>
                  <p:par>
                    <p:cTn id="609" fill="hold">
                      <p:stCondLst>
                        <p:cond delay="indefinite"/>
                      </p:stCondLst>
                      <p:childTnLst>
                        <p:par>
                          <p:cTn id="610" fill="hold">
                            <p:stCondLst>
                              <p:cond delay="0"/>
                            </p:stCondLst>
                            <p:childTnLst>
                              <p:par>
                                <p:cTn id="611" presetID="22" presetClass="entr" presetSubtype="1" fill="hold" grpId="0" nodeType="clickEffect">
                                  <p:stCondLst>
                                    <p:cond delay="0"/>
                                  </p:stCondLst>
                                  <p:childTnLst>
                                    <p:set>
                                      <p:cBhvr>
                                        <p:cTn id="612" dur="1" fill="hold">
                                          <p:stCondLst>
                                            <p:cond delay="0"/>
                                          </p:stCondLst>
                                        </p:cTn>
                                        <p:tgtEl>
                                          <p:spTgt spid="134"/>
                                        </p:tgtEl>
                                        <p:attrNameLst>
                                          <p:attrName>style.visibility</p:attrName>
                                        </p:attrNameLst>
                                      </p:cBhvr>
                                      <p:to>
                                        <p:strVal val="visible"/>
                                      </p:to>
                                    </p:set>
                                    <p:animEffect transition="in" filter="wipe(up)">
                                      <p:cBhvr>
                                        <p:cTn id="613"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flipH="1">
            <a:off x="4800600" y="492125"/>
            <a:ext cx="1766888" cy="527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H="1" flipV="1">
            <a:off x="4800600" y="2601913"/>
            <a:ext cx="1766888" cy="527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7353300" y="492125"/>
            <a:ext cx="1766888" cy="527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7353300" y="2601913"/>
            <a:ext cx="1766888" cy="527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4706937" y="1481138"/>
            <a:ext cx="658813" cy="658813"/>
          </a:xfrm>
          <a:custGeom>
            <a:avLst/>
            <a:gdLst>
              <a:gd name="T0" fmla="*/ 829 w 831"/>
              <a:gd name="T1" fmla="*/ 376 h 831"/>
              <a:gd name="T2" fmla="*/ 814 w 831"/>
              <a:gd name="T3" fmla="*/ 297 h 831"/>
              <a:gd name="T4" fmla="*/ 784 w 831"/>
              <a:gd name="T5" fmla="*/ 223 h 831"/>
              <a:gd name="T6" fmla="*/ 739 w 831"/>
              <a:gd name="T7" fmla="*/ 156 h 831"/>
              <a:gd name="T8" fmla="*/ 683 w 831"/>
              <a:gd name="T9" fmla="*/ 98 h 831"/>
              <a:gd name="T10" fmla="*/ 617 w 831"/>
              <a:gd name="T11" fmla="*/ 52 h 831"/>
              <a:gd name="T12" fmla="*/ 544 w 831"/>
              <a:gd name="T13" fmla="*/ 20 h 831"/>
              <a:gd name="T14" fmla="*/ 466 w 831"/>
              <a:gd name="T15" fmla="*/ 3 h 831"/>
              <a:gd name="T16" fmla="*/ 385 w 831"/>
              <a:gd name="T17" fmla="*/ 2 h 831"/>
              <a:gd name="T18" fmla="*/ 307 w 831"/>
              <a:gd name="T19" fmla="*/ 16 h 831"/>
              <a:gd name="T20" fmla="*/ 231 w 831"/>
              <a:gd name="T21" fmla="*/ 43 h 831"/>
              <a:gd name="T22" fmla="*/ 164 w 831"/>
              <a:gd name="T23" fmla="*/ 86 h 831"/>
              <a:gd name="T24" fmla="*/ 104 w 831"/>
              <a:gd name="T25" fmla="*/ 141 h 831"/>
              <a:gd name="T26" fmla="*/ 58 w 831"/>
              <a:gd name="T27" fmla="*/ 205 h 831"/>
              <a:gd name="T28" fmla="*/ 23 w 831"/>
              <a:gd name="T29" fmla="*/ 278 h 831"/>
              <a:gd name="T30" fmla="*/ 5 w 831"/>
              <a:gd name="T31" fmla="*/ 356 h 831"/>
              <a:gd name="T32" fmla="*/ 0 w 831"/>
              <a:gd name="T33" fmla="*/ 436 h 831"/>
              <a:gd name="T34" fmla="*/ 13 w 831"/>
              <a:gd name="T35" fmla="*/ 515 h 831"/>
              <a:gd name="T36" fmla="*/ 39 w 831"/>
              <a:gd name="T37" fmla="*/ 591 h 831"/>
              <a:gd name="T38" fmla="*/ 80 w 831"/>
              <a:gd name="T39" fmla="*/ 660 h 831"/>
              <a:gd name="T40" fmla="*/ 133 w 831"/>
              <a:gd name="T41" fmla="*/ 720 h 831"/>
              <a:gd name="T42" fmla="*/ 196 w 831"/>
              <a:gd name="T43" fmla="*/ 768 h 831"/>
              <a:gd name="T44" fmla="*/ 269 w 831"/>
              <a:gd name="T45" fmla="*/ 804 h 831"/>
              <a:gd name="T46" fmla="*/ 345 w 831"/>
              <a:gd name="T47" fmla="*/ 825 h 831"/>
              <a:gd name="T48" fmla="*/ 426 w 831"/>
              <a:gd name="T49" fmla="*/ 831 h 831"/>
              <a:gd name="T50" fmla="*/ 506 w 831"/>
              <a:gd name="T51" fmla="*/ 822 h 831"/>
              <a:gd name="T52" fmla="*/ 582 w 831"/>
              <a:gd name="T53" fmla="*/ 796 h 831"/>
              <a:gd name="T54" fmla="*/ 652 w 831"/>
              <a:gd name="T55" fmla="*/ 758 h 831"/>
              <a:gd name="T56" fmla="*/ 713 w 831"/>
              <a:gd name="T57" fmla="*/ 706 h 831"/>
              <a:gd name="T58" fmla="*/ 764 w 831"/>
              <a:gd name="T59" fmla="*/ 643 h 831"/>
              <a:gd name="T60" fmla="*/ 800 w 831"/>
              <a:gd name="T61" fmla="*/ 573 h 831"/>
              <a:gd name="T62" fmla="*/ 823 w 831"/>
              <a:gd name="T63" fmla="*/ 495 h 831"/>
              <a:gd name="T64" fmla="*/ 831 w 831"/>
              <a:gd name="T65" fmla="*/ 41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831">
                <a:moveTo>
                  <a:pt x="831" y="416"/>
                </a:moveTo>
                <a:lnTo>
                  <a:pt x="829" y="376"/>
                </a:lnTo>
                <a:lnTo>
                  <a:pt x="823" y="336"/>
                </a:lnTo>
                <a:lnTo>
                  <a:pt x="814" y="297"/>
                </a:lnTo>
                <a:lnTo>
                  <a:pt x="800" y="258"/>
                </a:lnTo>
                <a:lnTo>
                  <a:pt x="784" y="223"/>
                </a:lnTo>
                <a:lnTo>
                  <a:pt x="764" y="188"/>
                </a:lnTo>
                <a:lnTo>
                  <a:pt x="739" y="156"/>
                </a:lnTo>
                <a:lnTo>
                  <a:pt x="713" y="126"/>
                </a:lnTo>
                <a:lnTo>
                  <a:pt x="683" y="98"/>
                </a:lnTo>
                <a:lnTo>
                  <a:pt x="652" y="74"/>
                </a:lnTo>
                <a:lnTo>
                  <a:pt x="617" y="52"/>
                </a:lnTo>
                <a:lnTo>
                  <a:pt x="582" y="36"/>
                </a:lnTo>
                <a:lnTo>
                  <a:pt x="544" y="20"/>
                </a:lnTo>
                <a:lnTo>
                  <a:pt x="506" y="10"/>
                </a:lnTo>
                <a:lnTo>
                  <a:pt x="466" y="3"/>
                </a:lnTo>
                <a:lnTo>
                  <a:pt x="426" y="0"/>
                </a:lnTo>
                <a:lnTo>
                  <a:pt x="385" y="2"/>
                </a:lnTo>
                <a:lnTo>
                  <a:pt x="345" y="6"/>
                </a:lnTo>
                <a:lnTo>
                  <a:pt x="307" y="16"/>
                </a:lnTo>
                <a:lnTo>
                  <a:pt x="269" y="28"/>
                </a:lnTo>
                <a:lnTo>
                  <a:pt x="231" y="43"/>
                </a:lnTo>
                <a:lnTo>
                  <a:pt x="196" y="63"/>
                </a:lnTo>
                <a:lnTo>
                  <a:pt x="164" y="86"/>
                </a:lnTo>
                <a:lnTo>
                  <a:pt x="133" y="112"/>
                </a:lnTo>
                <a:lnTo>
                  <a:pt x="104" y="141"/>
                </a:lnTo>
                <a:lnTo>
                  <a:pt x="80" y="171"/>
                </a:lnTo>
                <a:lnTo>
                  <a:pt x="58" y="205"/>
                </a:lnTo>
                <a:lnTo>
                  <a:pt x="39" y="240"/>
                </a:lnTo>
                <a:lnTo>
                  <a:pt x="23" y="278"/>
                </a:lnTo>
                <a:lnTo>
                  <a:pt x="13" y="316"/>
                </a:lnTo>
                <a:lnTo>
                  <a:pt x="5" y="356"/>
                </a:lnTo>
                <a:lnTo>
                  <a:pt x="0" y="396"/>
                </a:lnTo>
                <a:lnTo>
                  <a:pt x="0" y="436"/>
                </a:lnTo>
                <a:lnTo>
                  <a:pt x="5" y="475"/>
                </a:lnTo>
                <a:lnTo>
                  <a:pt x="13" y="515"/>
                </a:lnTo>
                <a:lnTo>
                  <a:pt x="23" y="553"/>
                </a:lnTo>
                <a:lnTo>
                  <a:pt x="39" y="591"/>
                </a:lnTo>
                <a:lnTo>
                  <a:pt x="58" y="626"/>
                </a:lnTo>
                <a:lnTo>
                  <a:pt x="80" y="660"/>
                </a:lnTo>
                <a:lnTo>
                  <a:pt x="104" y="691"/>
                </a:lnTo>
                <a:lnTo>
                  <a:pt x="133" y="720"/>
                </a:lnTo>
                <a:lnTo>
                  <a:pt x="164" y="746"/>
                </a:lnTo>
                <a:lnTo>
                  <a:pt x="196" y="768"/>
                </a:lnTo>
                <a:lnTo>
                  <a:pt x="231" y="788"/>
                </a:lnTo>
                <a:lnTo>
                  <a:pt x="269" y="804"/>
                </a:lnTo>
                <a:lnTo>
                  <a:pt x="307" y="816"/>
                </a:lnTo>
                <a:lnTo>
                  <a:pt x="345" y="825"/>
                </a:lnTo>
                <a:lnTo>
                  <a:pt x="385" y="829"/>
                </a:lnTo>
                <a:lnTo>
                  <a:pt x="426" y="831"/>
                </a:lnTo>
                <a:lnTo>
                  <a:pt x="466" y="828"/>
                </a:lnTo>
                <a:lnTo>
                  <a:pt x="506" y="822"/>
                </a:lnTo>
                <a:lnTo>
                  <a:pt x="544" y="811"/>
                </a:lnTo>
                <a:lnTo>
                  <a:pt x="582" y="796"/>
                </a:lnTo>
                <a:lnTo>
                  <a:pt x="617" y="779"/>
                </a:lnTo>
                <a:lnTo>
                  <a:pt x="652" y="758"/>
                </a:lnTo>
                <a:lnTo>
                  <a:pt x="683" y="733"/>
                </a:lnTo>
                <a:lnTo>
                  <a:pt x="713" y="706"/>
                </a:lnTo>
                <a:lnTo>
                  <a:pt x="739" y="675"/>
                </a:lnTo>
                <a:lnTo>
                  <a:pt x="764" y="643"/>
                </a:lnTo>
                <a:lnTo>
                  <a:pt x="784" y="608"/>
                </a:lnTo>
                <a:lnTo>
                  <a:pt x="800" y="573"/>
                </a:lnTo>
                <a:lnTo>
                  <a:pt x="814" y="535"/>
                </a:lnTo>
                <a:lnTo>
                  <a:pt x="823" y="495"/>
                </a:lnTo>
                <a:lnTo>
                  <a:pt x="829" y="455"/>
                </a:lnTo>
                <a:lnTo>
                  <a:pt x="831" y="41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8555037" y="1481138"/>
            <a:ext cx="658813" cy="658813"/>
          </a:xfrm>
          <a:custGeom>
            <a:avLst/>
            <a:gdLst>
              <a:gd name="T0" fmla="*/ 829 w 831"/>
              <a:gd name="T1" fmla="*/ 376 h 831"/>
              <a:gd name="T2" fmla="*/ 814 w 831"/>
              <a:gd name="T3" fmla="*/ 297 h 831"/>
              <a:gd name="T4" fmla="*/ 783 w 831"/>
              <a:gd name="T5" fmla="*/ 223 h 831"/>
              <a:gd name="T6" fmla="*/ 739 w 831"/>
              <a:gd name="T7" fmla="*/ 156 h 831"/>
              <a:gd name="T8" fmla="*/ 682 w 831"/>
              <a:gd name="T9" fmla="*/ 98 h 831"/>
              <a:gd name="T10" fmla="*/ 617 w 831"/>
              <a:gd name="T11" fmla="*/ 52 h 831"/>
              <a:gd name="T12" fmla="*/ 544 w 831"/>
              <a:gd name="T13" fmla="*/ 20 h 831"/>
              <a:gd name="T14" fmla="*/ 466 w 831"/>
              <a:gd name="T15" fmla="*/ 3 h 831"/>
              <a:gd name="T16" fmla="*/ 385 w 831"/>
              <a:gd name="T17" fmla="*/ 2 h 831"/>
              <a:gd name="T18" fmla="*/ 307 w 831"/>
              <a:gd name="T19" fmla="*/ 16 h 831"/>
              <a:gd name="T20" fmla="*/ 231 w 831"/>
              <a:gd name="T21" fmla="*/ 43 h 831"/>
              <a:gd name="T22" fmla="*/ 163 w 831"/>
              <a:gd name="T23" fmla="*/ 86 h 831"/>
              <a:gd name="T24" fmla="*/ 104 w 831"/>
              <a:gd name="T25" fmla="*/ 141 h 831"/>
              <a:gd name="T26" fmla="*/ 58 w 831"/>
              <a:gd name="T27" fmla="*/ 205 h 831"/>
              <a:gd name="T28" fmla="*/ 23 w 831"/>
              <a:gd name="T29" fmla="*/ 278 h 831"/>
              <a:gd name="T30" fmla="*/ 5 w 831"/>
              <a:gd name="T31" fmla="*/ 356 h 831"/>
              <a:gd name="T32" fmla="*/ 0 w 831"/>
              <a:gd name="T33" fmla="*/ 436 h 831"/>
              <a:gd name="T34" fmla="*/ 12 w 831"/>
              <a:gd name="T35" fmla="*/ 515 h 831"/>
              <a:gd name="T36" fmla="*/ 38 w 831"/>
              <a:gd name="T37" fmla="*/ 591 h 831"/>
              <a:gd name="T38" fmla="*/ 79 w 831"/>
              <a:gd name="T39" fmla="*/ 660 h 831"/>
              <a:gd name="T40" fmla="*/ 133 w 831"/>
              <a:gd name="T41" fmla="*/ 720 h 831"/>
              <a:gd name="T42" fmla="*/ 195 w 831"/>
              <a:gd name="T43" fmla="*/ 768 h 831"/>
              <a:gd name="T44" fmla="*/ 269 w 831"/>
              <a:gd name="T45" fmla="*/ 804 h 831"/>
              <a:gd name="T46" fmla="*/ 345 w 831"/>
              <a:gd name="T47" fmla="*/ 825 h 831"/>
              <a:gd name="T48" fmla="*/ 426 w 831"/>
              <a:gd name="T49" fmla="*/ 831 h 831"/>
              <a:gd name="T50" fmla="*/ 505 w 831"/>
              <a:gd name="T51" fmla="*/ 822 h 831"/>
              <a:gd name="T52" fmla="*/ 582 w 831"/>
              <a:gd name="T53" fmla="*/ 796 h 831"/>
              <a:gd name="T54" fmla="*/ 652 w 831"/>
              <a:gd name="T55" fmla="*/ 758 h 831"/>
              <a:gd name="T56" fmla="*/ 713 w 831"/>
              <a:gd name="T57" fmla="*/ 706 h 831"/>
              <a:gd name="T58" fmla="*/ 763 w 831"/>
              <a:gd name="T59" fmla="*/ 643 h 831"/>
              <a:gd name="T60" fmla="*/ 800 w 831"/>
              <a:gd name="T61" fmla="*/ 573 h 831"/>
              <a:gd name="T62" fmla="*/ 823 w 831"/>
              <a:gd name="T63" fmla="*/ 495 h 831"/>
              <a:gd name="T64" fmla="*/ 831 w 831"/>
              <a:gd name="T65" fmla="*/ 41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831">
                <a:moveTo>
                  <a:pt x="831" y="416"/>
                </a:moveTo>
                <a:lnTo>
                  <a:pt x="829" y="376"/>
                </a:lnTo>
                <a:lnTo>
                  <a:pt x="823" y="336"/>
                </a:lnTo>
                <a:lnTo>
                  <a:pt x="814" y="297"/>
                </a:lnTo>
                <a:lnTo>
                  <a:pt x="800" y="258"/>
                </a:lnTo>
                <a:lnTo>
                  <a:pt x="783" y="223"/>
                </a:lnTo>
                <a:lnTo>
                  <a:pt x="763" y="188"/>
                </a:lnTo>
                <a:lnTo>
                  <a:pt x="739" y="156"/>
                </a:lnTo>
                <a:lnTo>
                  <a:pt x="713" y="126"/>
                </a:lnTo>
                <a:lnTo>
                  <a:pt x="682" y="98"/>
                </a:lnTo>
                <a:lnTo>
                  <a:pt x="652" y="74"/>
                </a:lnTo>
                <a:lnTo>
                  <a:pt x="617" y="52"/>
                </a:lnTo>
                <a:lnTo>
                  <a:pt x="582" y="36"/>
                </a:lnTo>
                <a:lnTo>
                  <a:pt x="544" y="20"/>
                </a:lnTo>
                <a:lnTo>
                  <a:pt x="505" y="10"/>
                </a:lnTo>
                <a:lnTo>
                  <a:pt x="466" y="3"/>
                </a:lnTo>
                <a:lnTo>
                  <a:pt x="426" y="0"/>
                </a:lnTo>
                <a:lnTo>
                  <a:pt x="385" y="2"/>
                </a:lnTo>
                <a:lnTo>
                  <a:pt x="345" y="6"/>
                </a:lnTo>
                <a:lnTo>
                  <a:pt x="307" y="16"/>
                </a:lnTo>
                <a:lnTo>
                  <a:pt x="269" y="28"/>
                </a:lnTo>
                <a:lnTo>
                  <a:pt x="231" y="43"/>
                </a:lnTo>
                <a:lnTo>
                  <a:pt x="195" y="63"/>
                </a:lnTo>
                <a:lnTo>
                  <a:pt x="163" y="86"/>
                </a:lnTo>
                <a:lnTo>
                  <a:pt x="133" y="112"/>
                </a:lnTo>
                <a:lnTo>
                  <a:pt x="104" y="141"/>
                </a:lnTo>
                <a:lnTo>
                  <a:pt x="79" y="171"/>
                </a:lnTo>
                <a:lnTo>
                  <a:pt x="58" y="205"/>
                </a:lnTo>
                <a:lnTo>
                  <a:pt x="38" y="240"/>
                </a:lnTo>
                <a:lnTo>
                  <a:pt x="23" y="278"/>
                </a:lnTo>
                <a:lnTo>
                  <a:pt x="12" y="316"/>
                </a:lnTo>
                <a:lnTo>
                  <a:pt x="5" y="356"/>
                </a:lnTo>
                <a:lnTo>
                  <a:pt x="0" y="396"/>
                </a:lnTo>
                <a:lnTo>
                  <a:pt x="0" y="436"/>
                </a:lnTo>
                <a:lnTo>
                  <a:pt x="5" y="475"/>
                </a:lnTo>
                <a:lnTo>
                  <a:pt x="12" y="515"/>
                </a:lnTo>
                <a:lnTo>
                  <a:pt x="23" y="553"/>
                </a:lnTo>
                <a:lnTo>
                  <a:pt x="38" y="591"/>
                </a:lnTo>
                <a:lnTo>
                  <a:pt x="58" y="626"/>
                </a:lnTo>
                <a:lnTo>
                  <a:pt x="79" y="660"/>
                </a:lnTo>
                <a:lnTo>
                  <a:pt x="104" y="691"/>
                </a:lnTo>
                <a:lnTo>
                  <a:pt x="133" y="720"/>
                </a:lnTo>
                <a:lnTo>
                  <a:pt x="163" y="746"/>
                </a:lnTo>
                <a:lnTo>
                  <a:pt x="195" y="768"/>
                </a:lnTo>
                <a:lnTo>
                  <a:pt x="231" y="788"/>
                </a:lnTo>
                <a:lnTo>
                  <a:pt x="269" y="804"/>
                </a:lnTo>
                <a:lnTo>
                  <a:pt x="307" y="816"/>
                </a:lnTo>
                <a:lnTo>
                  <a:pt x="345" y="825"/>
                </a:lnTo>
                <a:lnTo>
                  <a:pt x="385" y="829"/>
                </a:lnTo>
                <a:lnTo>
                  <a:pt x="426" y="831"/>
                </a:lnTo>
                <a:lnTo>
                  <a:pt x="466" y="828"/>
                </a:lnTo>
                <a:lnTo>
                  <a:pt x="505" y="822"/>
                </a:lnTo>
                <a:lnTo>
                  <a:pt x="544" y="811"/>
                </a:lnTo>
                <a:lnTo>
                  <a:pt x="582" y="796"/>
                </a:lnTo>
                <a:lnTo>
                  <a:pt x="617" y="779"/>
                </a:lnTo>
                <a:lnTo>
                  <a:pt x="652" y="758"/>
                </a:lnTo>
                <a:lnTo>
                  <a:pt x="682" y="733"/>
                </a:lnTo>
                <a:lnTo>
                  <a:pt x="713" y="706"/>
                </a:lnTo>
                <a:lnTo>
                  <a:pt x="739" y="675"/>
                </a:lnTo>
                <a:lnTo>
                  <a:pt x="763" y="643"/>
                </a:lnTo>
                <a:lnTo>
                  <a:pt x="783" y="608"/>
                </a:lnTo>
                <a:lnTo>
                  <a:pt x="800" y="573"/>
                </a:lnTo>
                <a:lnTo>
                  <a:pt x="814" y="535"/>
                </a:lnTo>
                <a:lnTo>
                  <a:pt x="823" y="495"/>
                </a:lnTo>
                <a:lnTo>
                  <a:pt x="829" y="455"/>
                </a:lnTo>
                <a:lnTo>
                  <a:pt x="831" y="41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2287587" y="4618038"/>
            <a:ext cx="53975" cy="52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2562225" y="4287838"/>
            <a:ext cx="107950" cy="107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2287587" y="4618038"/>
            <a:ext cx="200025"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2562225" y="4287838"/>
            <a:ext cx="255588"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2287587" y="4287838"/>
            <a:ext cx="674688" cy="674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2287587" y="4287838"/>
            <a:ext cx="820738" cy="82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2287587" y="4427538"/>
            <a:ext cx="825500" cy="827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2287587" y="4575175"/>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2287587" y="4719638"/>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2287587" y="4867275"/>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2287587" y="5011738"/>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2287587" y="5159375"/>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2287587" y="5303838"/>
            <a:ext cx="82550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2287587" y="5449888"/>
            <a:ext cx="825500" cy="827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2330450" y="5595938"/>
            <a:ext cx="782638" cy="782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2476500" y="5741988"/>
            <a:ext cx="636588" cy="636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2622550" y="5888038"/>
            <a:ext cx="490538" cy="490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2768600" y="6034088"/>
            <a:ext cx="344488" cy="344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2914650" y="6180138"/>
            <a:ext cx="198438" cy="198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3059112" y="6326188"/>
            <a:ext cx="53975" cy="52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5586412" y="4287838"/>
            <a:ext cx="146050" cy="144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4211637" y="5827713"/>
            <a:ext cx="127000" cy="127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5586412" y="4287838"/>
            <a:ext cx="290513"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4211637" y="5827713"/>
            <a:ext cx="273050"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5586412" y="4287838"/>
            <a:ext cx="438150" cy="436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4211637" y="5827713"/>
            <a:ext cx="419100" cy="419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5675312" y="4319588"/>
            <a:ext cx="461963"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4225925" y="5897563"/>
            <a:ext cx="481013" cy="481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5819775" y="4467225"/>
            <a:ext cx="317500" cy="314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4371975" y="6043613"/>
            <a:ext cx="334963" cy="33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5965825" y="4611688"/>
            <a:ext cx="171450" cy="169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5586412" y="5113338"/>
            <a:ext cx="49213" cy="49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4518025" y="6189663"/>
            <a:ext cx="188913" cy="188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6111875" y="4618038"/>
            <a:ext cx="165100" cy="16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5586412" y="5113338"/>
            <a:ext cx="195263" cy="195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V="1">
            <a:off x="4662487" y="6334125"/>
            <a:ext cx="44450" cy="4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V="1">
            <a:off x="6257925" y="4629150"/>
            <a:ext cx="152400" cy="152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V="1">
            <a:off x="5586412" y="5113338"/>
            <a:ext cx="341313"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V="1">
            <a:off x="5586412" y="5113338"/>
            <a:ext cx="487363" cy="487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6402387" y="4775200"/>
            <a:ext cx="7938" cy="6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5365750" y="5827713"/>
            <a:ext cx="13970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V="1">
            <a:off x="5586412" y="5113338"/>
            <a:ext cx="631825" cy="633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V="1">
            <a:off x="5365750" y="5113338"/>
            <a:ext cx="1000125" cy="1000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V="1">
            <a:off x="5365750" y="5211763"/>
            <a:ext cx="1044575" cy="1046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5392737" y="5359400"/>
            <a:ext cx="1017588" cy="1019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5537200" y="5503863"/>
            <a:ext cx="873125"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5683250" y="5651500"/>
            <a:ext cx="727075" cy="727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V="1">
            <a:off x="5829300" y="5795963"/>
            <a:ext cx="581025"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V="1">
            <a:off x="5975350" y="5942013"/>
            <a:ext cx="434975" cy="436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6121400" y="6088063"/>
            <a:ext cx="288925" cy="29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V="1">
            <a:off x="6265862" y="6234113"/>
            <a:ext cx="144463" cy="144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H="1">
            <a:off x="4211637" y="6378575"/>
            <a:ext cx="5497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4211637" y="58277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1573212" y="4783138"/>
            <a:ext cx="330200" cy="330200"/>
          </a:xfrm>
          <a:custGeom>
            <a:avLst/>
            <a:gdLst>
              <a:gd name="T0" fmla="*/ 415 w 415"/>
              <a:gd name="T1" fmla="*/ 208 h 416"/>
              <a:gd name="T2" fmla="*/ 413 w 415"/>
              <a:gd name="T3" fmla="*/ 179 h 416"/>
              <a:gd name="T4" fmla="*/ 407 w 415"/>
              <a:gd name="T5" fmla="*/ 151 h 416"/>
              <a:gd name="T6" fmla="*/ 398 w 415"/>
              <a:gd name="T7" fmla="*/ 125 h 416"/>
              <a:gd name="T8" fmla="*/ 384 w 415"/>
              <a:gd name="T9" fmla="*/ 99 h 416"/>
              <a:gd name="T10" fmla="*/ 368 w 415"/>
              <a:gd name="T11" fmla="*/ 77 h 416"/>
              <a:gd name="T12" fmla="*/ 349 w 415"/>
              <a:gd name="T13" fmla="*/ 57 h 416"/>
              <a:gd name="T14" fmla="*/ 326 w 415"/>
              <a:gd name="T15" fmla="*/ 38 h 416"/>
              <a:gd name="T16" fmla="*/ 303 w 415"/>
              <a:gd name="T17" fmla="*/ 23 h 416"/>
              <a:gd name="T18" fmla="*/ 277 w 415"/>
              <a:gd name="T19" fmla="*/ 12 h 416"/>
              <a:gd name="T20" fmla="*/ 250 w 415"/>
              <a:gd name="T21" fmla="*/ 5 h 416"/>
              <a:gd name="T22" fmla="*/ 221 w 415"/>
              <a:gd name="T23" fmla="*/ 0 h 416"/>
              <a:gd name="T24" fmla="*/ 194 w 415"/>
              <a:gd name="T25" fmla="*/ 0 h 416"/>
              <a:gd name="T26" fmla="*/ 164 w 415"/>
              <a:gd name="T27" fmla="*/ 5 h 416"/>
              <a:gd name="T28" fmla="*/ 137 w 415"/>
              <a:gd name="T29" fmla="*/ 12 h 416"/>
              <a:gd name="T30" fmla="*/ 111 w 415"/>
              <a:gd name="T31" fmla="*/ 23 h 416"/>
              <a:gd name="T32" fmla="*/ 88 w 415"/>
              <a:gd name="T33" fmla="*/ 38 h 416"/>
              <a:gd name="T34" fmla="*/ 65 w 415"/>
              <a:gd name="T35" fmla="*/ 57 h 416"/>
              <a:gd name="T36" fmla="*/ 47 w 415"/>
              <a:gd name="T37" fmla="*/ 77 h 416"/>
              <a:gd name="T38" fmla="*/ 30 w 415"/>
              <a:gd name="T39" fmla="*/ 99 h 416"/>
              <a:gd name="T40" fmla="*/ 16 w 415"/>
              <a:gd name="T41" fmla="*/ 125 h 416"/>
              <a:gd name="T42" fmla="*/ 7 w 415"/>
              <a:gd name="T43" fmla="*/ 151 h 416"/>
              <a:gd name="T44" fmla="*/ 1 w 415"/>
              <a:gd name="T45" fmla="*/ 179 h 416"/>
              <a:gd name="T46" fmla="*/ 0 w 415"/>
              <a:gd name="T47" fmla="*/ 208 h 416"/>
              <a:gd name="T48" fmla="*/ 1 w 415"/>
              <a:gd name="T49" fmla="*/ 237 h 416"/>
              <a:gd name="T50" fmla="*/ 7 w 415"/>
              <a:gd name="T51" fmla="*/ 264 h 416"/>
              <a:gd name="T52" fmla="*/ 16 w 415"/>
              <a:gd name="T53" fmla="*/ 290 h 416"/>
              <a:gd name="T54" fmla="*/ 30 w 415"/>
              <a:gd name="T55" fmla="*/ 316 h 416"/>
              <a:gd name="T56" fmla="*/ 47 w 415"/>
              <a:gd name="T57" fmla="*/ 339 h 416"/>
              <a:gd name="T58" fmla="*/ 65 w 415"/>
              <a:gd name="T59" fmla="*/ 359 h 416"/>
              <a:gd name="T60" fmla="*/ 88 w 415"/>
              <a:gd name="T61" fmla="*/ 377 h 416"/>
              <a:gd name="T62" fmla="*/ 111 w 415"/>
              <a:gd name="T63" fmla="*/ 393 h 416"/>
              <a:gd name="T64" fmla="*/ 137 w 415"/>
              <a:gd name="T65" fmla="*/ 403 h 416"/>
              <a:gd name="T66" fmla="*/ 164 w 415"/>
              <a:gd name="T67" fmla="*/ 411 h 416"/>
              <a:gd name="T68" fmla="*/ 194 w 415"/>
              <a:gd name="T69" fmla="*/ 416 h 416"/>
              <a:gd name="T70" fmla="*/ 221 w 415"/>
              <a:gd name="T71" fmla="*/ 416 h 416"/>
              <a:gd name="T72" fmla="*/ 250 w 415"/>
              <a:gd name="T73" fmla="*/ 411 h 416"/>
              <a:gd name="T74" fmla="*/ 277 w 415"/>
              <a:gd name="T75" fmla="*/ 403 h 416"/>
              <a:gd name="T76" fmla="*/ 303 w 415"/>
              <a:gd name="T77" fmla="*/ 393 h 416"/>
              <a:gd name="T78" fmla="*/ 326 w 415"/>
              <a:gd name="T79" fmla="*/ 377 h 416"/>
              <a:gd name="T80" fmla="*/ 349 w 415"/>
              <a:gd name="T81" fmla="*/ 359 h 416"/>
              <a:gd name="T82" fmla="*/ 368 w 415"/>
              <a:gd name="T83" fmla="*/ 339 h 416"/>
              <a:gd name="T84" fmla="*/ 384 w 415"/>
              <a:gd name="T85" fmla="*/ 316 h 416"/>
              <a:gd name="T86" fmla="*/ 398 w 415"/>
              <a:gd name="T87" fmla="*/ 290 h 416"/>
              <a:gd name="T88" fmla="*/ 407 w 415"/>
              <a:gd name="T89" fmla="*/ 264 h 416"/>
              <a:gd name="T90" fmla="*/ 413 w 415"/>
              <a:gd name="T91" fmla="*/ 237 h 416"/>
              <a:gd name="T92" fmla="*/ 415 w 415"/>
              <a:gd name="T93" fmla="*/ 20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5" h="416">
                <a:moveTo>
                  <a:pt x="415" y="208"/>
                </a:moveTo>
                <a:lnTo>
                  <a:pt x="413" y="179"/>
                </a:lnTo>
                <a:lnTo>
                  <a:pt x="407" y="151"/>
                </a:lnTo>
                <a:lnTo>
                  <a:pt x="398" y="125"/>
                </a:lnTo>
                <a:lnTo>
                  <a:pt x="384" y="99"/>
                </a:lnTo>
                <a:lnTo>
                  <a:pt x="368" y="77"/>
                </a:lnTo>
                <a:lnTo>
                  <a:pt x="349" y="57"/>
                </a:lnTo>
                <a:lnTo>
                  <a:pt x="326" y="38"/>
                </a:lnTo>
                <a:lnTo>
                  <a:pt x="303" y="23"/>
                </a:lnTo>
                <a:lnTo>
                  <a:pt x="277" y="12"/>
                </a:lnTo>
                <a:lnTo>
                  <a:pt x="250" y="5"/>
                </a:lnTo>
                <a:lnTo>
                  <a:pt x="221" y="0"/>
                </a:lnTo>
                <a:lnTo>
                  <a:pt x="194" y="0"/>
                </a:lnTo>
                <a:lnTo>
                  <a:pt x="164" y="5"/>
                </a:lnTo>
                <a:lnTo>
                  <a:pt x="137" y="12"/>
                </a:lnTo>
                <a:lnTo>
                  <a:pt x="111" y="23"/>
                </a:lnTo>
                <a:lnTo>
                  <a:pt x="88" y="38"/>
                </a:lnTo>
                <a:lnTo>
                  <a:pt x="65" y="57"/>
                </a:lnTo>
                <a:lnTo>
                  <a:pt x="47" y="77"/>
                </a:lnTo>
                <a:lnTo>
                  <a:pt x="30" y="99"/>
                </a:lnTo>
                <a:lnTo>
                  <a:pt x="16" y="125"/>
                </a:lnTo>
                <a:lnTo>
                  <a:pt x="7" y="151"/>
                </a:lnTo>
                <a:lnTo>
                  <a:pt x="1" y="179"/>
                </a:lnTo>
                <a:lnTo>
                  <a:pt x="0" y="208"/>
                </a:lnTo>
                <a:lnTo>
                  <a:pt x="1" y="237"/>
                </a:lnTo>
                <a:lnTo>
                  <a:pt x="7" y="264"/>
                </a:lnTo>
                <a:lnTo>
                  <a:pt x="16" y="290"/>
                </a:lnTo>
                <a:lnTo>
                  <a:pt x="30" y="316"/>
                </a:lnTo>
                <a:lnTo>
                  <a:pt x="47" y="339"/>
                </a:lnTo>
                <a:lnTo>
                  <a:pt x="65" y="359"/>
                </a:lnTo>
                <a:lnTo>
                  <a:pt x="88" y="377"/>
                </a:lnTo>
                <a:lnTo>
                  <a:pt x="111" y="393"/>
                </a:lnTo>
                <a:lnTo>
                  <a:pt x="137" y="403"/>
                </a:lnTo>
                <a:lnTo>
                  <a:pt x="164" y="411"/>
                </a:lnTo>
                <a:lnTo>
                  <a:pt x="194" y="416"/>
                </a:lnTo>
                <a:lnTo>
                  <a:pt x="221" y="416"/>
                </a:lnTo>
                <a:lnTo>
                  <a:pt x="250" y="411"/>
                </a:lnTo>
                <a:lnTo>
                  <a:pt x="277" y="403"/>
                </a:lnTo>
                <a:lnTo>
                  <a:pt x="303" y="393"/>
                </a:lnTo>
                <a:lnTo>
                  <a:pt x="326" y="377"/>
                </a:lnTo>
                <a:lnTo>
                  <a:pt x="349" y="359"/>
                </a:lnTo>
                <a:lnTo>
                  <a:pt x="368" y="339"/>
                </a:lnTo>
                <a:lnTo>
                  <a:pt x="384" y="316"/>
                </a:lnTo>
                <a:lnTo>
                  <a:pt x="398" y="290"/>
                </a:lnTo>
                <a:lnTo>
                  <a:pt x="407" y="264"/>
                </a:lnTo>
                <a:lnTo>
                  <a:pt x="413" y="237"/>
                </a:lnTo>
                <a:lnTo>
                  <a:pt x="415" y="20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4211637" y="1019175"/>
            <a:ext cx="588963" cy="1582738"/>
          </a:xfrm>
          <a:custGeom>
            <a:avLst/>
            <a:gdLst>
              <a:gd name="T0" fmla="*/ 742 w 742"/>
              <a:gd name="T1" fmla="*/ 0 h 1994"/>
              <a:gd name="T2" fmla="*/ 681 w 742"/>
              <a:gd name="T3" fmla="*/ 19 h 1994"/>
              <a:gd name="T4" fmla="*/ 623 w 742"/>
              <a:gd name="T5" fmla="*/ 44 h 1994"/>
              <a:gd name="T6" fmla="*/ 565 w 742"/>
              <a:gd name="T7" fmla="*/ 71 h 1994"/>
              <a:gd name="T8" fmla="*/ 510 w 742"/>
              <a:gd name="T9" fmla="*/ 102 h 1994"/>
              <a:gd name="T10" fmla="*/ 457 w 742"/>
              <a:gd name="T11" fmla="*/ 136 h 1994"/>
              <a:gd name="T12" fmla="*/ 405 w 742"/>
              <a:gd name="T13" fmla="*/ 172 h 1994"/>
              <a:gd name="T14" fmla="*/ 356 w 742"/>
              <a:gd name="T15" fmla="*/ 213 h 1994"/>
              <a:gd name="T16" fmla="*/ 310 w 742"/>
              <a:gd name="T17" fmla="*/ 256 h 1994"/>
              <a:gd name="T18" fmla="*/ 266 w 742"/>
              <a:gd name="T19" fmla="*/ 302 h 1994"/>
              <a:gd name="T20" fmla="*/ 225 w 742"/>
              <a:gd name="T21" fmla="*/ 351 h 1994"/>
              <a:gd name="T22" fmla="*/ 188 w 742"/>
              <a:gd name="T23" fmla="*/ 401 h 1994"/>
              <a:gd name="T24" fmla="*/ 153 w 742"/>
              <a:gd name="T25" fmla="*/ 455 h 1994"/>
              <a:gd name="T26" fmla="*/ 121 w 742"/>
              <a:gd name="T27" fmla="*/ 510 h 1994"/>
              <a:gd name="T28" fmla="*/ 94 w 742"/>
              <a:gd name="T29" fmla="*/ 566 h 1994"/>
              <a:gd name="T30" fmla="*/ 69 w 742"/>
              <a:gd name="T31" fmla="*/ 624 h 1994"/>
              <a:gd name="T32" fmla="*/ 48 w 742"/>
              <a:gd name="T33" fmla="*/ 684 h 1994"/>
              <a:gd name="T34" fmla="*/ 31 w 742"/>
              <a:gd name="T35" fmla="*/ 745 h 1994"/>
              <a:gd name="T36" fmla="*/ 17 w 742"/>
              <a:gd name="T37" fmla="*/ 807 h 1994"/>
              <a:gd name="T38" fmla="*/ 8 w 742"/>
              <a:gd name="T39" fmla="*/ 870 h 1994"/>
              <a:gd name="T40" fmla="*/ 2 w 742"/>
              <a:gd name="T41" fmla="*/ 933 h 1994"/>
              <a:gd name="T42" fmla="*/ 0 w 742"/>
              <a:gd name="T43" fmla="*/ 997 h 1994"/>
              <a:gd name="T44" fmla="*/ 2 w 742"/>
              <a:gd name="T45" fmla="*/ 1061 h 1994"/>
              <a:gd name="T46" fmla="*/ 8 w 742"/>
              <a:gd name="T47" fmla="*/ 1123 h 1994"/>
              <a:gd name="T48" fmla="*/ 17 w 742"/>
              <a:gd name="T49" fmla="*/ 1186 h 1994"/>
              <a:gd name="T50" fmla="*/ 31 w 742"/>
              <a:gd name="T51" fmla="*/ 1249 h 1994"/>
              <a:gd name="T52" fmla="*/ 48 w 742"/>
              <a:gd name="T53" fmla="*/ 1310 h 1994"/>
              <a:gd name="T54" fmla="*/ 69 w 742"/>
              <a:gd name="T55" fmla="*/ 1369 h 1994"/>
              <a:gd name="T56" fmla="*/ 94 w 742"/>
              <a:gd name="T57" fmla="*/ 1427 h 1994"/>
              <a:gd name="T58" fmla="*/ 121 w 742"/>
              <a:gd name="T59" fmla="*/ 1484 h 1994"/>
              <a:gd name="T60" fmla="*/ 153 w 742"/>
              <a:gd name="T61" fmla="*/ 1539 h 1994"/>
              <a:gd name="T62" fmla="*/ 188 w 742"/>
              <a:gd name="T63" fmla="*/ 1592 h 1994"/>
              <a:gd name="T64" fmla="*/ 225 w 742"/>
              <a:gd name="T65" fmla="*/ 1643 h 1994"/>
              <a:gd name="T66" fmla="*/ 266 w 742"/>
              <a:gd name="T67" fmla="*/ 1691 h 1994"/>
              <a:gd name="T68" fmla="*/ 310 w 742"/>
              <a:gd name="T69" fmla="*/ 1737 h 1994"/>
              <a:gd name="T70" fmla="*/ 356 w 742"/>
              <a:gd name="T71" fmla="*/ 1780 h 1994"/>
              <a:gd name="T72" fmla="*/ 405 w 742"/>
              <a:gd name="T73" fmla="*/ 1821 h 1994"/>
              <a:gd name="T74" fmla="*/ 457 w 742"/>
              <a:gd name="T75" fmla="*/ 1858 h 1994"/>
              <a:gd name="T76" fmla="*/ 510 w 742"/>
              <a:gd name="T77" fmla="*/ 1891 h 1994"/>
              <a:gd name="T78" fmla="*/ 565 w 742"/>
              <a:gd name="T79" fmla="*/ 1922 h 1994"/>
              <a:gd name="T80" fmla="*/ 623 w 742"/>
              <a:gd name="T81" fmla="*/ 1949 h 1994"/>
              <a:gd name="T82" fmla="*/ 681 w 742"/>
              <a:gd name="T83" fmla="*/ 1974 h 1994"/>
              <a:gd name="T84" fmla="*/ 742 w 742"/>
              <a:gd name="T85" fmla="*/ 1994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2" h="1994">
                <a:moveTo>
                  <a:pt x="742" y="0"/>
                </a:moveTo>
                <a:lnTo>
                  <a:pt x="681" y="19"/>
                </a:lnTo>
                <a:lnTo>
                  <a:pt x="623" y="44"/>
                </a:lnTo>
                <a:lnTo>
                  <a:pt x="565" y="71"/>
                </a:lnTo>
                <a:lnTo>
                  <a:pt x="510" y="102"/>
                </a:lnTo>
                <a:lnTo>
                  <a:pt x="457" y="136"/>
                </a:lnTo>
                <a:lnTo>
                  <a:pt x="405" y="172"/>
                </a:lnTo>
                <a:lnTo>
                  <a:pt x="356" y="213"/>
                </a:lnTo>
                <a:lnTo>
                  <a:pt x="310" y="256"/>
                </a:lnTo>
                <a:lnTo>
                  <a:pt x="266" y="302"/>
                </a:lnTo>
                <a:lnTo>
                  <a:pt x="225" y="351"/>
                </a:lnTo>
                <a:lnTo>
                  <a:pt x="188" y="401"/>
                </a:lnTo>
                <a:lnTo>
                  <a:pt x="153" y="455"/>
                </a:lnTo>
                <a:lnTo>
                  <a:pt x="121" y="510"/>
                </a:lnTo>
                <a:lnTo>
                  <a:pt x="94" y="566"/>
                </a:lnTo>
                <a:lnTo>
                  <a:pt x="69" y="624"/>
                </a:lnTo>
                <a:lnTo>
                  <a:pt x="48" y="684"/>
                </a:lnTo>
                <a:lnTo>
                  <a:pt x="31" y="745"/>
                </a:lnTo>
                <a:lnTo>
                  <a:pt x="17" y="807"/>
                </a:lnTo>
                <a:lnTo>
                  <a:pt x="8" y="870"/>
                </a:lnTo>
                <a:lnTo>
                  <a:pt x="2" y="933"/>
                </a:lnTo>
                <a:lnTo>
                  <a:pt x="0" y="997"/>
                </a:lnTo>
                <a:lnTo>
                  <a:pt x="2" y="1061"/>
                </a:lnTo>
                <a:lnTo>
                  <a:pt x="8" y="1123"/>
                </a:lnTo>
                <a:lnTo>
                  <a:pt x="17" y="1186"/>
                </a:lnTo>
                <a:lnTo>
                  <a:pt x="31" y="1249"/>
                </a:lnTo>
                <a:lnTo>
                  <a:pt x="48" y="1310"/>
                </a:lnTo>
                <a:lnTo>
                  <a:pt x="69" y="1369"/>
                </a:lnTo>
                <a:lnTo>
                  <a:pt x="94" y="1427"/>
                </a:lnTo>
                <a:lnTo>
                  <a:pt x="121" y="1484"/>
                </a:lnTo>
                <a:lnTo>
                  <a:pt x="153" y="1539"/>
                </a:lnTo>
                <a:lnTo>
                  <a:pt x="188" y="1592"/>
                </a:lnTo>
                <a:lnTo>
                  <a:pt x="225" y="1643"/>
                </a:lnTo>
                <a:lnTo>
                  <a:pt x="266" y="1691"/>
                </a:lnTo>
                <a:lnTo>
                  <a:pt x="310" y="1737"/>
                </a:lnTo>
                <a:lnTo>
                  <a:pt x="356" y="1780"/>
                </a:lnTo>
                <a:lnTo>
                  <a:pt x="405" y="1821"/>
                </a:lnTo>
                <a:lnTo>
                  <a:pt x="457" y="1858"/>
                </a:lnTo>
                <a:lnTo>
                  <a:pt x="510" y="1891"/>
                </a:lnTo>
                <a:lnTo>
                  <a:pt x="565" y="1922"/>
                </a:lnTo>
                <a:lnTo>
                  <a:pt x="623" y="1949"/>
                </a:lnTo>
                <a:lnTo>
                  <a:pt x="681" y="1974"/>
                </a:lnTo>
                <a:lnTo>
                  <a:pt x="742" y="199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p:cNvSpPr>
            <a:spLocks/>
          </p:cNvSpPr>
          <p:nvPr/>
        </p:nvSpPr>
        <p:spPr bwMode="auto">
          <a:xfrm>
            <a:off x="9118600" y="1019175"/>
            <a:ext cx="588963" cy="1582738"/>
          </a:xfrm>
          <a:custGeom>
            <a:avLst/>
            <a:gdLst>
              <a:gd name="T0" fmla="*/ 0 w 742"/>
              <a:gd name="T1" fmla="*/ 1994 h 1994"/>
              <a:gd name="T2" fmla="*/ 61 w 742"/>
              <a:gd name="T3" fmla="*/ 1974 h 1994"/>
              <a:gd name="T4" fmla="*/ 119 w 742"/>
              <a:gd name="T5" fmla="*/ 1949 h 1994"/>
              <a:gd name="T6" fmla="*/ 177 w 742"/>
              <a:gd name="T7" fmla="*/ 1922 h 1994"/>
              <a:gd name="T8" fmla="*/ 232 w 742"/>
              <a:gd name="T9" fmla="*/ 1891 h 1994"/>
              <a:gd name="T10" fmla="*/ 285 w 742"/>
              <a:gd name="T11" fmla="*/ 1858 h 1994"/>
              <a:gd name="T12" fmla="*/ 337 w 742"/>
              <a:gd name="T13" fmla="*/ 1821 h 1994"/>
              <a:gd name="T14" fmla="*/ 386 w 742"/>
              <a:gd name="T15" fmla="*/ 1780 h 1994"/>
              <a:gd name="T16" fmla="*/ 432 w 742"/>
              <a:gd name="T17" fmla="*/ 1737 h 1994"/>
              <a:gd name="T18" fmla="*/ 476 w 742"/>
              <a:gd name="T19" fmla="*/ 1691 h 1994"/>
              <a:gd name="T20" fmla="*/ 517 w 742"/>
              <a:gd name="T21" fmla="*/ 1643 h 1994"/>
              <a:gd name="T22" fmla="*/ 554 w 742"/>
              <a:gd name="T23" fmla="*/ 1592 h 1994"/>
              <a:gd name="T24" fmla="*/ 589 w 742"/>
              <a:gd name="T25" fmla="*/ 1539 h 1994"/>
              <a:gd name="T26" fmla="*/ 621 w 742"/>
              <a:gd name="T27" fmla="*/ 1484 h 1994"/>
              <a:gd name="T28" fmla="*/ 648 w 742"/>
              <a:gd name="T29" fmla="*/ 1427 h 1994"/>
              <a:gd name="T30" fmla="*/ 673 w 742"/>
              <a:gd name="T31" fmla="*/ 1369 h 1994"/>
              <a:gd name="T32" fmla="*/ 694 w 742"/>
              <a:gd name="T33" fmla="*/ 1310 h 1994"/>
              <a:gd name="T34" fmla="*/ 711 w 742"/>
              <a:gd name="T35" fmla="*/ 1249 h 1994"/>
              <a:gd name="T36" fmla="*/ 725 w 742"/>
              <a:gd name="T37" fmla="*/ 1186 h 1994"/>
              <a:gd name="T38" fmla="*/ 734 w 742"/>
              <a:gd name="T39" fmla="*/ 1123 h 1994"/>
              <a:gd name="T40" fmla="*/ 740 w 742"/>
              <a:gd name="T41" fmla="*/ 1061 h 1994"/>
              <a:gd name="T42" fmla="*/ 742 w 742"/>
              <a:gd name="T43" fmla="*/ 997 h 1994"/>
              <a:gd name="T44" fmla="*/ 740 w 742"/>
              <a:gd name="T45" fmla="*/ 933 h 1994"/>
              <a:gd name="T46" fmla="*/ 734 w 742"/>
              <a:gd name="T47" fmla="*/ 870 h 1994"/>
              <a:gd name="T48" fmla="*/ 725 w 742"/>
              <a:gd name="T49" fmla="*/ 807 h 1994"/>
              <a:gd name="T50" fmla="*/ 711 w 742"/>
              <a:gd name="T51" fmla="*/ 745 h 1994"/>
              <a:gd name="T52" fmla="*/ 694 w 742"/>
              <a:gd name="T53" fmla="*/ 684 h 1994"/>
              <a:gd name="T54" fmla="*/ 673 w 742"/>
              <a:gd name="T55" fmla="*/ 624 h 1994"/>
              <a:gd name="T56" fmla="*/ 648 w 742"/>
              <a:gd name="T57" fmla="*/ 566 h 1994"/>
              <a:gd name="T58" fmla="*/ 621 w 742"/>
              <a:gd name="T59" fmla="*/ 510 h 1994"/>
              <a:gd name="T60" fmla="*/ 589 w 742"/>
              <a:gd name="T61" fmla="*/ 455 h 1994"/>
              <a:gd name="T62" fmla="*/ 554 w 742"/>
              <a:gd name="T63" fmla="*/ 401 h 1994"/>
              <a:gd name="T64" fmla="*/ 517 w 742"/>
              <a:gd name="T65" fmla="*/ 351 h 1994"/>
              <a:gd name="T66" fmla="*/ 476 w 742"/>
              <a:gd name="T67" fmla="*/ 302 h 1994"/>
              <a:gd name="T68" fmla="*/ 432 w 742"/>
              <a:gd name="T69" fmla="*/ 256 h 1994"/>
              <a:gd name="T70" fmla="*/ 386 w 742"/>
              <a:gd name="T71" fmla="*/ 213 h 1994"/>
              <a:gd name="T72" fmla="*/ 337 w 742"/>
              <a:gd name="T73" fmla="*/ 172 h 1994"/>
              <a:gd name="T74" fmla="*/ 285 w 742"/>
              <a:gd name="T75" fmla="*/ 136 h 1994"/>
              <a:gd name="T76" fmla="*/ 232 w 742"/>
              <a:gd name="T77" fmla="*/ 102 h 1994"/>
              <a:gd name="T78" fmla="*/ 177 w 742"/>
              <a:gd name="T79" fmla="*/ 71 h 1994"/>
              <a:gd name="T80" fmla="*/ 119 w 742"/>
              <a:gd name="T81" fmla="*/ 44 h 1994"/>
              <a:gd name="T82" fmla="*/ 61 w 742"/>
              <a:gd name="T83" fmla="*/ 19 h 1994"/>
              <a:gd name="T84" fmla="*/ 0 w 742"/>
              <a:gd name="T85" fmla="*/ 0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2" h="1994">
                <a:moveTo>
                  <a:pt x="0" y="1994"/>
                </a:moveTo>
                <a:lnTo>
                  <a:pt x="61" y="1974"/>
                </a:lnTo>
                <a:lnTo>
                  <a:pt x="119" y="1949"/>
                </a:lnTo>
                <a:lnTo>
                  <a:pt x="177" y="1922"/>
                </a:lnTo>
                <a:lnTo>
                  <a:pt x="232" y="1891"/>
                </a:lnTo>
                <a:lnTo>
                  <a:pt x="285" y="1858"/>
                </a:lnTo>
                <a:lnTo>
                  <a:pt x="337" y="1821"/>
                </a:lnTo>
                <a:lnTo>
                  <a:pt x="386" y="1780"/>
                </a:lnTo>
                <a:lnTo>
                  <a:pt x="432" y="1737"/>
                </a:lnTo>
                <a:lnTo>
                  <a:pt x="476" y="1691"/>
                </a:lnTo>
                <a:lnTo>
                  <a:pt x="517" y="1643"/>
                </a:lnTo>
                <a:lnTo>
                  <a:pt x="554" y="1592"/>
                </a:lnTo>
                <a:lnTo>
                  <a:pt x="589" y="1539"/>
                </a:lnTo>
                <a:lnTo>
                  <a:pt x="621" y="1484"/>
                </a:lnTo>
                <a:lnTo>
                  <a:pt x="648" y="1427"/>
                </a:lnTo>
                <a:lnTo>
                  <a:pt x="673" y="1369"/>
                </a:lnTo>
                <a:lnTo>
                  <a:pt x="694" y="1310"/>
                </a:lnTo>
                <a:lnTo>
                  <a:pt x="711" y="1249"/>
                </a:lnTo>
                <a:lnTo>
                  <a:pt x="725" y="1186"/>
                </a:lnTo>
                <a:lnTo>
                  <a:pt x="734" y="1123"/>
                </a:lnTo>
                <a:lnTo>
                  <a:pt x="740" y="1061"/>
                </a:lnTo>
                <a:lnTo>
                  <a:pt x="742" y="997"/>
                </a:lnTo>
                <a:lnTo>
                  <a:pt x="740" y="933"/>
                </a:lnTo>
                <a:lnTo>
                  <a:pt x="734" y="870"/>
                </a:lnTo>
                <a:lnTo>
                  <a:pt x="725" y="807"/>
                </a:lnTo>
                <a:lnTo>
                  <a:pt x="711" y="745"/>
                </a:lnTo>
                <a:lnTo>
                  <a:pt x="694" y="684"/>
                </a:lnTo>
                <a:lnTo>
                  <a:pt x="673" y="624"/>
                </a:lnTo>
                <a:lnTo>
                  <a:pt x="648" y="566"/>
                </a:lnTo>
                <a:lnTo>
                  <a:pt x="621" y="510"/>
                </a:lnTo>
                <a:lnTo>
                  <a:pt x="589" y="455"/>
                </a:lnTo>
                <a:lnTo>
                  <a:pt x="554" y="401"/>
                </a:lnTo>
                <a:lnTo>
                  <a:pt x="517" y="351"/>
                </a:lnTo>
                <a:lnTo>
                  <a:pt x="476" y="302"/>
                </a:lnTo>
                <a:lnTo>
                  <a:pt x="432" y="256"/>
                </a:lnTo>
                <a:lnTo>
                  <a:pt x="386" y="213"/>
                </a:lnTo>
                <a:lnTo>
                  <a:pt x="337" y="172"/>
                </a:lnTo>
                <a:lnTo>
                  <a:pt x="285" y="136"/>
                </a:lnTo>
                <a:lnTo>
                  <a:pt x="232" y="102"/>
                </a:lnTo>
                <a:lnTo>
                  <a:pt x="177" y="71"/>
                </a:lnTo>
                <a:lnTo>
                  <a:pt x="119" y="44"/>
                </a:lnTo>
                <a:lnTo>
                  <a:pt x="61" y="1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a:off x="420687" y="5827713"/>
            <a:ext cx="1317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a:off x="363537" y="6378575"/>
            <a:ext cx="2749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a:off x="363537" y="4287838"/>
            <a:ext cx="2749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a:off x="363537" y="4287838"/>
            <a:ext cx="0" cy="209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a:off x="7785100" y="4287838"/>
            <a:ext cx="549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7785100" y="4287838"/>
            <a:ext cx="0" cy="33020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914400" y="4287838"/>
            <a:ext cx="0" cy="33020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V="1">
            <a:off x="2562225" y="4287838"/>
            <a:ext cx="0" cy="330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V="1">
            <a:off x="3113087" y="4287838"/>
            <a:ext cx="0" cy="209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1189037" y="4618038"/>
            <a:ext cx="0" cy="1760538"/>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2287587" y="4618038"/>
            <a:ext cx="0" cy="1760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1408112" y="5827713"/>
            <a:ext cx="0" cy="550863"/>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a:off x="5595937" y="1646238"/>
            <a:ext cx="8397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7485062" y="1646238"/>
            <a:ext cx="8397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a:off x="5595937" y="1974850"/>
            <a:ext cx="8397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7485062" y="1974850"/>
            <a:ext cx="8397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83"/>
          <p:cNvSpPr>
            <a:spLocks/>
          </p:cNvSpPr>
          <p:nvPr/>
        </p:nvSpPr>
        <p:spPr bwMode="auto">
          <a:xfrm>
            <a:off x="8324850" y="4781550"/>
            <a:ext cx="9525" cy="331788"/>
          </a:xfrm>
          <a:custGeom>
            <a:avLst/>
            <a:gdLst>
              <a:gd name="T0" fmla="*/ 13 w 13"/>
              <a:gd name="T1" fmla="*/ 0 h 417"/>
              <a:gd name="T2" fmla="*/ 8 w 13"/>
              <a:gd name="T3" fmla="*/ 52 h 417"/>
              <a:gd name="T4" fmla="*/ 3 w 13"/>
              <a:gd name="T5" fmla="*/ 103 h 417"/>
              <a:gd name="T6" fmla="*/ 2 w 13"/>
              <a:gd name="T7" fmla="*/ 129 h 417"/>
              <a:gd name="T8" fmla="*/ 0 w 13"/>
              <a:gd name="T9" fmla="*/ 155 h 417"/>
              <a:gd name="T10" fmla="*/ 0 w 13"/>
              <a:gd name="T11" fmla="*/ 183 h 417"/>
              <a:gd name="T12" fmla="*/ 0 w 13"/>
              <a:gd name="T13" fmla="*/ 209 h 417"/>
              <a:gd name="T14" fmla="*/ 0 w 13"/>
              <a:gd name="T15" fmla="*/ 235 h 417"/>
              <a:gd name="T16" fmla="*/ 0 w 13"/>
              <a:gd name="T17" fmla="*/ 261 h 417"/>
              <a:gd name="T18" fmla="*/ 2 w 13"/>
              <a:gd name="T19" fmla="*/ 287 h 417"/>
              <a:gd name="T20" fmla="*/ 3 w 13"/>
              <a:gd name="T21" fmla="*/ 313 h 417"/>
              <a:gd name="T22" fmla="*/ 8 w 13"/>
              <a:gd name="T23" fmla="*/ 365 h 417"/>
              <a:gd name="T24" fmla="*/ 13 w 13"/>
              <a:gd name="T25"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417">
                <a:moveTo>
                  <a:pt x="13" y="0"/>
                </a:moveTo>
                <a:lnTo>
                  <a:pt x="8" y="52"/>
                </a:lnTo>
                <a:lnTo>
                  <a:pt x="3" y="103"/>
                </a:lnTo>
                <a:lnTo>
                  <a:pt x="2" y="129"/>
                </a:lnTo>
                <a:lnTo>
                  <a:pt x="0" y="155"/>
                </a:lnTo>
                <a:lnTo>
                  <a:pt x="0" y="183"/>
                </a:lnTo>
                <a:lnTo>
                  <a:pt x="0" y="209"/>
                </a:lnTo>
                <a:lnTo>
                  <a:pt x="0" y="235"/>
                </a:lnTo>
                <a:lnTo>
                  <a:pt x="0" y="261"/>
                </a:lnTo>
                <a:lnTo>
                  <a:pt x="2" y="287"/>
                </a:lnTo>
                <a:lnTo>
                  <a:pt x="3" y="313"/>
                </a:lnTo>
                <a:lnTo>
                  <a:pt x="8" y="365"/>
                </a:lnTo>
                <a:lnTo>
                  <a:pt x="13" y="4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84"/>
          <p:cNvSpPr>
            <a:spLocks/>
          </p:cNvSpPr>
          <p:nvPr/>
        </p:nvSpPr>
        <p:spPr bwMode="auto">
          <a:xfrm>
            <a:off x="7485062" y="4781550"/>
            <a:ext cx="23813" cy="331788"/>
          </a:xfrm>
          <a:custGeom>
            <a:avLst/>
            <a:gdLst>
              <a:gd name="T0" fmla="*/ 31 w 31"/>
              <a:gd name="T1" fmla="*/ 0 h 417"/>
              <a:gd name="T2" fmla="*/ 20 w 31"/>
              <a:gd name="T3" fmla="*/ 52 h 417"/>
              <a:gd name="T4" fmla="*/ 14 w 31"/>
              <a:gd name="T5" fmla="*/ 78 h 417"/>
              <a:gd name="T6" fmla="*/ 10 w 31"/>
              <a:gd name="T7" fmla="*/ 103 h 417"/>
              <a:gd name="T8" fmla="*/ 5 w 31"/>
              <a:gd name="T9" fmla="*/ 129 h 417"/>
              <a:gd name="T10" fmla="*/ 3 w 31"/>
              <a:gd name="T11" fmla="*/ 143 h 417"/>
              <a:gd name="T12" fmla="*/ 2 w 31"/>
              <a:gd name="T13" fmla="*/ 155 h 417"/>
              <a:gd name="T14" fmla="*/ 2 w 31"/>
              <a:gd name="T15" fmla="*/ 169 h 417"/>
              <a:gd name="T16" fmla="*/ 0 w 31"/>
              <a:gd name="T17" fmla="*/ 183 h 417"/>
              <a:gd name="T18" fmla="*/ 0 w 31"/>
              <a:gd name="T19" fmla="*/ 195 h 417"/>
              <a:gd name="T20" fmla="*/ 0 w 31"/>
              <a:gd name="T21" fmla="*/ 209 h 417"/>
              <a:gd name="T22" fmla="*/ 0 w 31"/>
              <a:gd name="T23" fmla="*/ 221 h 417"/>
              <a:gd name="T24" fmla="*/ 0 w 31"/>
              <a:gd name="T25" fmla="*/ 235 h 417"/>
              <a:gd name="T26" fmla="*/ 2 w 31"/>
              <a:gd name="T27" fmla="*/ 247 h 417"/>
              <a:gd name="T28" fmla="*/ 2 w 31"/>
              <a:gd name="T29" fmla="*/ 261 h 417"/>
              <a:gd name="T30" fmla="*/ 3 w 31"/>
              <a:gd name="T31" fmla="*/ 273 h 417"/>
              <a:gd name="T32" fmla="*/ 5 w 31"/>
              <a:gd name="T33" fmla="*/ 287 h 417"/>
              <a:gd name="T34" fmla="*/ 10 w 31"/>
              <a:gd name="T35" fmla="*/ 313 h 417"/>
              <a:gd name="T36" fmla="*/ 14 w 31"/>
              <a:gd name="T37" fmla="*/ 339 h 417"/>
              <a:gd name="T38" fmla="*/ 20 w 31"/>
              <a:gd name="T39" fmla="*/ 365 h 417"/>
              <a:gd name="T40" fmla="*/ 31 w 31"/>
              <a:gd name="T41"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17">
                <a:moveTo>
                  <a:pt x="31" y="0"/>
                </a:moveTo>
                <a:lnTo>
                  <a:pt x="20" y="52"/>
                </a:lnTo>
                <a:lnTo>
                  <a:pt x="14" y="78"/>
                </a:lnTo>
                <a:lnTo>
                  <a:pt x="10" y="103"/>
                </a:lnTo>
                <a:lnTo>
                  <a:pt x="5" y="129"/>
                </a:lnTo>
                <a:lnTo>
                  <a:pt x="3" y="143"/>
                </a:lnTo>
                <a:lnTo>
                  <a:pt x="2" y="155"/>
                </a:lnTo>
                <a:lnTo>
                  <a:pt x="2" y="169"/>
                </a:lnTo>
                <a:lnTo>
                  <a:pt x="0" y="183"/>
                </a:lnTo>
                <a:lnTo>
                  <a:pt x="0" y="195"/>
                </a:lnTo>
                <a:lnTo>
                  <a:pt x="0" y="209"/>
                </a:lnTo>
                <a:lnTo>
                  <a:pt x="0" y="221"/>
                </a:lnTo>
                <a:lnTo>
                  <a:pt x="0" y="235"/>
                </a:lnTo>
                <a:lnTo>
                  <a:pt x="2" y="247"/>
                </a:lnTo>
                <a:lnTo>
                  <a:pt x="2" y="261"/>
                </a:lnTo>
                <a:lnTo>
                  <a:pt x="3" y="273"/>
                </a:lnTo>
                <a:lnTo>
                  <a:pt x="5" y="287"/>
                </a:lnTo>
                <a:lnTo>
                  <a:pt x="10" y="313"/>
                </a:lnTo>
                <a:lnTo>
                  <a:pt x="14" y="339"/>
                </a:lnTo>
                <a:lnTo>
                  <a:pt x="20" y="365"/>
                </a:lnTo>
                <a:lnTo>
                  <a:pt x="31" y="417"/>
                </a:lnTo>
              </a:path>
            </a:pathLst>
          </a:custGeom>
          <a:noFill/>
          <a:ln w="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flipH="1">
            <a:off x="7508875" y="4618038"/>
            <a:ext cx="276225"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7508875" y="4618038"/>
            <a:ext cx="0" cy="163513"/>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7508875" y="4781550"/>
            <a:ext cx="825500"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flipV="1">
            <a:off x="8334375" y="4287838"/>
            <a:ext cx="0" cy="493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a:off x="7508875" y="5113338"/>
            <a:ext cx="825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a:off x="8334375" y="5113338"/>
            <a:ext cx="0" cy="714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a:off x="9709150" y="58277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a:off x="7508875" y="5113338"/>
            <a:ext cx="0" cy="1265238"/>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a:off x="5586412" y="4287838"/>
            <a:ext cx="550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6137275" y="4287838"/>
            <a:ext cx="0" cy="330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5586412" y="4781550"/>
            <a:ext cx="9525" cy="331788"/>
          </a:xfrm>
          <a:custGeom>
            <a:avLst/>
            <a:gdLst>
              <a:gd name="T0" fmla="*/ 0 w 12"/>
              <a:gd name="T1" fmla="*/ 0 h 417"/>
              <a:gd name="T2" fmla="*/ 4 w 12"/>
              <a:gd name="T3" fmla="*/ 52 h 417"/>
              <a:gd name="T4" fmla="*/ 9 w 12"/>
              <a:gd name="T5" fmla="*/ 103 h 417"/>
              <a:gd name="T6" fmla="*/ 11 w 12"/>
              <a:gd name="T7" fmla="*/ 129 h 417"/>
              <a:gd name="T8" fmla="*/ 11 w 12"/>
              <a:gd name="T9" fmla="*/ 155 h 417"/>
              <a:gd name="T10" fmla="*/ 12 w 12"/>
              <a:gd name="T11" fmla="*/ 183 h 417"/>
              <a:gd name="T12" fmla="*/ 12 w 12"/>
              <a:gd name="T13" fmla="*/ 209 h 417"/>
              <a:gd name="T14" fmla="*/ 12 w 12"/>
              <a:gd name="T15" fmla="*/ 235 h 417"/>
              <a:gd name="T16" fmla="*/ 11 w 12"/>
              <a:gd name="T17" fmla="*/ 261 h 417"/>
              <a:gd name="T18" fmla="*/ 11 w 12"/>
              <a:gd name="T19" fmla="*/ 287 h 417"/>
              <a:gd name="T20" fmla="*/ 9 w 12"/>
              <a:gd name="T21" fmla="*/ 313 h 417"/>
              <a:gd name="T22" fmla="*/ 4 w 12"/>
              <a:gd name="T23" fmla="*/ 365 h 417"/>
              <a:gd name="T24" fmla="*/ 0 w 12"/>
              <a:gd name="T25"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417">
                <a:moveTo>
                  <a:pt x="0" y="0"/>
                </a:moveTo>
                <a:lnTo>
                  <a:pt x="4" y="52"/>
                </a:lnTo>
                <a:lnTo>
                  <a:pt x="9" y="103"/>
                </a:lnTo>
                <a:lnTo>
                  <a:pt x="11" y="129"/>
                </a:lnTo>
                <a:lnTo>
                  <a:pt x="11" y="155"/>
                </a:lnTo>
                <a:lnTo>
                  <a:pt x="12" y="183"/>
                </a:lnTo>
                <a:lnTo>
                  <a:pt x="12" y="209"/>
                </a:lnTo>
                <a:lnTo>
                  <a:pt x="12" y="235"/>
                </a:lnTo>
                <a:lnTo>
                  <a:pt x="11" y="261"/>
                </a:lnTo>
                <a:lnTo>
                  <a:pt x="11" y="287"/>
                </a:lnTo>
                <a:lnTo>
                  <a:pt x="9" y="313"/>
                </a:lnTo>
                <a:lnTo>
                  <a:pt x="4" y="365"/>
                </a:lnTo>
                <a:lnTo>
                  <a:pt x="0" y="4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6410325" y="4781550"/>
            <a:ext cx="25400" cy="331788"/>
          </a:xfrm>
          <a:custGeom>
            <a:avLst/>
            <a:gdLst>
              <a:gd name="T0" fmla="*/ 0 w 32"/>
              <a:gd name="T1" fmla="*/ 0 h 417"/>
              <a:gd name="T2" fmla="*/ 12 w 32"/>
              <a:gd name="T3" fmla="*/ 52 h 417"/>
              <a:gd name="T4" fmla="*/ 17 w 32"/>
              <a:gd name="T5" fmla="*/ 78 h 417"/>
              <a:gd name="T6" fmla="*/ 23 w 32"/>
              <a:gd name="T7" fmla="*/ 103 h 417"/>
              <a:gd name="T8" fmla="*/ 26 w 32"/>
              <a:gd name="T9" fmla="*/ 129 h 417"/>
              <a:gd name="T10" fmla="*/ 28 w 32"/>
              <a:gd name="T11" fmla="*/ 143 h 417"/>
              <a:gd name="T12" fmla="*/ 29 w 32"/>
              <a:gd name="T13" fmla="*/ 155 h 417"/>
              <a:gd name="T14" fmla="*/ 31 w 32"/>
              <a:gd name="T15" fmla="*/ 169 h 417"/>
              <a:gd name="T16" fmla="*/ 32 w 32"/>
              <a:gd name="T17" fmla="*/ 183 h 417"/>
              <a:gd name="T18" fmla="*/ 32 w 32"/>
              <a:gd name="T19" fmla="*/ 195 h 417"/>
              <a:gd name="T20" fmla="*/ 32 w 32"/>
              <a:gd name="T21" fmla="*/ 209 h 417"/>
              <a:gd name="T22" fmla="*/ 32 w 32"/>
              <a:gd name="T23" fmla="*/ 221 h 417"/>
              <a:gd name="T24" fmla="*/ 32 w 32"/>
              <a:gd name="T25" fmla="*/ 235 h 417"/>
              <a:gd name="T26" fmla="*/ 31 w 32"/>
              <a:gd name="T27" fmla="*/ 247 h 417"/>
              <a:gd name="T28" fmla="*/ 29 w 32"/>
              <a:gd name="T29" fmla="*/ 261 h 417"/>
              <a:gd name="T30" fmla="*/ 28 w 32"/>
              <a:gd name="T31" fmla="*/ 273 h 417"/>
              <a:gd name="T32" fmla="*/ 26 w 32"/>
              <a:gd name="T33" fmla="*/ 287 h 417"/>
              <a:gd name="T34" fmla="*/ 23 w 32"/>
              <a:gd name="T35" fmla="*/ 313 h 417"/>
              <a:gd name="T36" fmla="*/ 17 w 32"/>
              <a:gd name="T37" fmla="*/ 339 h 417"/>
              <a:gd name="T38" fmla="*/ 12 w 32"/>
              <a:gd name="T39" fmla="*/ 365 h 417"/>
              <a:gd name="T40" fmla="*/ 0 w 32"/>
              <a:gd name="T41"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7">
                <a:moveTo>
                  <a:pt x="0" y="0"/>
                </a:moveTo>
                <a:lnTo>
                  <a:pt x="12" y="52"/>
                </a:lnTo>
                <a:lnTo>
                  <a:pt x="17" y="78"/>
                </a:lnTo>
                <a:lnTo>
                  <a:pt x="23" y="103"/>
                </a:lnTo>
                <a:lnTo>
                  <a:pt x="26" y="129"/>
                </a:lnTo>
                <a:lnTo>
                  <a:pt x="28" y="143"/>
                </a:lnTo>
                <a:lnTo>
                  <a:pt x="29" y="155"/>
                </a:lnTo>
                <a:lnTo>
                  <a:pt x="31" y="169"/>
                </a:lnTo>
                <a:lnTo>
                  <a:pt x="32" y="183"/>
                </a:lnTo>
                <a:lnTo>
                  <a:pt x="32" y="195"/>
                </a:lnTo>
                <a:lnTo>
                  <a:pt x="32" y="209"/>
                </a:lnTo>
                <a:lnTo>
                  <a:pt x="32" y="221"/>
                </a:lnTo>
                <a:lnTo>
                  <a:pt x="32" y="235"/>
                </a:lnTo>
                <a:lnTo>
                  <a:pt x="31" y="247"/>
                </a:lnTo>
                <a:lnTo>
                  <a:pt x="29" y="261"/>
                </a:lnTo>
                <a:lnTo>
                  <a:pt x="28" y="273"/>
                </a:lnTo>
                <a:lnTo>
                  <a:pt x="26" y="287"/>
                </a:lnTo>
                <a:lnTo>
                  <a:pt x="23" y="313"/>
                </a:lnTo>
                <a:lnTo>
                  <a:pt x="17" y="339"/>
                </a:lnTo>
                <a:lnTo>
                  <a:pt x="12" y="365"/>
                </a:lnTo>
                <a:lnTo>
                  <a:pt x="0" y="4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flipH="1">
            <a:off x="5586412" y="4781550"/>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flipV="1">
            <a:off x="5586412" y="4287838"/>
            <a:ext cx="0" cy="493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flipH="1">
            <a:off x="5586412" y="5113338"/>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a:off x="5586412" y="5113338"/>
            <a:ext cx="0" cy="714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1"/>
          <p:cNvSpPr>
            <a:spLocks noChangeShapeType="1"/>
          </p:cNvSpPr>
          <p:nvPr/>
        </p:nvSpPr>
        <p:spPr bwMode="auto">
          <a:xfrm>
            <a:off x="8555037" y="5827713"/>
            <a:ext cx="0" cy="550863"/>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2"/>
          <p:cNvSpPr>
            <a:spLocks noChangeShapeType="1"/>
          </p:cNvSpPr>
          <p:nvPr/>
        </p:nvSpPr>
        <p:spPr bwMode="auto">
          <a:xfrm>
            <a:off x="9215437" y="5827713"/>
            <a:ext cx="0" cy="550863"/>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3"/>
          <p:cNvSpPr>
            <a:spLocks noChangeShapeType="1"/>
          </p:cNvSpPr>
          <p:nvPr/>
        </p:nvSpPr>
        <p:spPr bwMode="auto">
          <a:xfrm>
            <a:off x="5365750" y="58277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a:off x="4706937" y="58277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5"/>
          <p:cNvSpPr>
            <a:spLocks noChangeShapeType="1"/>
          </p:cNvSpPr>
          <p:nvPr/>
        </p:nvSpPr>
        <p:spPr bwMode="auto">
          <a:xfrm flipH="1">
            <a:off x="7353300" y="5827713"/>
            <a:ext cx="23558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a:off x="6137275" y="4287838"/>
            <a:ext cx="1647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a:off x="6961187" y="4287838"/>
            <a:ext cx="0" cy="209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a:off x="6410325" y="5113338"/>
            <a:ext cx="0" cy="1265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9"/>
          <p:cNvSpPr>
            <a:spLocks/>
          </p:cNvSpPr>
          <p:nvPr/>
        </p:nvSpPr>
        <p:spPr bwMode="auto">
          <a:xfrm>
            <a:off x="5588000" y="434975"/>
            <a:ext cx="2746375" cy="2751138"/>
          </a:xfrm>
          <a:custGeom>
            <a:avLst/>
            <a:gdLst>
              <a:gd name="T0" fmla="*/ 3452 w 3460"/>
              <a:gd name="T1" fmla="*/ 1571 h 3466"/>
              <a:gd name="T2" fmla="*/ 3413 w 3460"/>
              <a:gd name="T3" fmla="*/ 1330 h 3466"/>
              <a:gd name="T4" fmla="*/ 3340 w 3460"/>
              <a:gd name="T5" fmla="*/ 1098 h 3466"/>
              <a:gd name="T6" fmla="*/ 3236 w 3460"/>
              <a:gd name="T7" fmla="*/ 878 h 3466"/>
              <a:gd name="T8" fmla="*/ 3101 w 3460"/>
              <a:gd name="T9" fmla="*/ 675 h 3466"/>
              <a:gd name="T10" fmla="*/ 2939 w 3460"/>
              <a:gd name="T11" fmla="*/ 493 h 3466"/>
              <a:gd name="T12" fmla="*/ 2753 w 3460"/>
              <a:gd name="T13" fmla="*/ 336 h 3466"/>
              <a:gd name="T14" fmla="*/ 2549 w 3460"/>
              <a:gd name="T15" fmla="*/ 206 h 3466"/>
              <a:gd name="T16" fmla="*/ 2326 w 3460"/>
              <a:gd name="T17" fmla="*/ 105 h 3466"/>
              <a:gd name="T18" fmla="*/ 2092 w 3460"/>
              <a:gd name="T19" fmla="*/ 38 h 3466"/>
              <a:gd name="T20" fmla="*/ 1852 w 3460"/>
              <a:gd name="T21" fmla="*/ 4 h 3466"/>
              <a:gd name="T22" fmla="*/ 1608 w 3460"/>
              <a:gd name="T23" fmla="*/ 4 h 3466"/>
              <a:gd name="T24" fmla="*/ 1368 w 3460"/>
              <a:gd name="T25" fmla="*/ 38 h 3466"/>
              <a:gd name="T26" fmla="*/ 1135 w 3460"/>
              <a:gd name="T27" fmla="*/ 105 h 3466"/>
              <a:gd name="T28" fmla="*/ 912 w 3460"/>
              <a:gd name="T29" fmla="*/ 206 h 3466"/>
              <a:gd name="T30" fmla="*/ 707 w 3460"/>
              <a:gd name="T31" fmla="*/ 336 h 3466"/>
              <a:gd name="T32" fmla="*/ 521 w 3460"/>
              <a:gd name="T33" fmla="*/ 493 h 3466"/>
              <a:gd name="T34" fmla="*/ 359 w 3460"/>
              <a:gd name="T35" fmla="*/ 675 h 3466"/>
              <a:gd name="T36" fmla="*/ 225 w 3460"/>
              <a:gd name="T37" fmla="*/ 878 h 3466"/>
              <a:gd name="T38" fmla="*/ 121 w 3460"/>
              <a:gd name="T39" fmla="*/ 1098 h 3466"/>
              <a:gd name="T40" fmla="*/ 48 w 3460"/>
              <a:gd name="T41" fmla="*/ 1330 h 3466"/>
              <a:gd name="T42" fmla="*/ 8 w 3460"/>
              <a:gd name="T43" fmla="*/ 1571 h 3466"/>
              <a:gd name="T44" fmla="*/ 2 w 3460"/>
              <a:gd name="T45" fmla="*/ 1814 h 3466"/>
              <a:gd name="T46" fmla="*/ 31 w 3460"/>
              <a:gd name="T47" fmla="*/ 2056 h 3466"/>
              <a:gd name="T48" fmla="*/ 92 w 3460"/>
              <a:gd name="T49" fmla="*/ 2292 h 3466"/>
              <a:gd name="T50" fmla="*/ 187 w 3460"/>
              <a:gd name="T51" fmla="*/ 2516 h 3466"/>
              <a:gd name="T52" fmla="*/ 312 w 3460"/>
              <a:gd name="T53" fmla="*/ 2725 h 3466"/>
              <a:gd name="T54" fmla="*/ 465 w 3460"/>
              <a:gd name="T55" fmla="*/ 2915 h 3466"/>
              <a:gd name="T56" fmla="*/ 643 w 3460"/>
              <a:gd name="T57" fmla="*/ 3081 h 3466"/>
              <a:gd name="T58" fmla="*/ 842 w 3460"/>
              <a:gd name="T59" fmla="*/ 3220 h 3466"/>
              <a:gd name="T60" fmla="*/ 1058 w 3460"/>
              <a:gd name="T61" fmla="*/ 3330 h 3466"/>
              <a:gd name="T62" fmla="*/ 1289 w 3460"/>
              <a:gd name="T63" fmla="*/ 3408 h 3466"/>
              <a:gd name="T64" fmla="*/ 1527 w 3460"/>
              <a:gd name="T65" fmla="*/ 3454 h 3466"/>
              <a:gd name="T66" fmla="*/ 1771 w 3460"/>
              <a:gd name="T67" fmla="*/ 3466 h 3466"/>
              <a:gd name="T68" fmla="*/ 2013 w 3460"/>
              <a:gd name="T69" fmla="*/ 3443 h 3466"/>
              <a:gd name="T70" fmla="*/ 2249 w 3460"/>
              <a:gd name="T71" fmla="*/ 3386 h 3466"/>
              <a:gd name="T72" fmla="*/ 2475 w 3460"/>
              <a:gd name="T73" fmla="*/ 3296 h 3466"/>
              <a:gd name="T74" fmla="*/ 2688 w 3460"/>
              <a:gd name="T75" fmla="*/ 3177 h 3466"/>
              <a:gd name="T76" fmla="*/ 2880 w 3460"/>
              <a:gd name="T77" fmla="*/ 3028 h 3466"/>
              <a:gd name="T78" fmla="*/ 3049 w 3460"/>
              <a:gd name="T79" fmla="*/ 2853 h 3466"/>
              <a:gd name="T80" fmla="*/ 3193 w 3460"/>
              <a:gd name="T81" fmla="*/ 2656 h 3466"/>
              <a:gd name="T82" fmla="*/ 3309 w 3460"/>
              <a:gd name="T83" fmla="*/ 2443 h 3466"/>
              <a:gd name="T84" fmla="*/ 3391 w 3460"/>
              <a:gd name="T85" fmla="*/ 2214 h 3466"/>
              <a:gd name="T86" fmla="*/ 3443 w 3460"/>
              <a:gd name="T87" fmla="*/ 1975 h 3466"/>
              <a:gd name="T88" fmla="*/ 3460 w 3460"/>
              <a:gd name="T89" fmla="*/ 1733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60" h="3466">
                <a:moveTo>
                  <a:pt x="3460" y="1733"/>
                </a:moveTo>
                <a:lnTo>
                  <a:pt x="3459" y="1652"/>
                </a:lnTo>
                <a:lnTo>
                  <a:pt x="3452" y="1571"/>
                </a:lnTo>
                <a:lnTo>
                  <a:pt x="3443" y="1490"/>
                </a:lnTo>
                <a:lnTo>
                  <a:pt x="3430" y="1409"/>
                </a:lnTo>
                <a:lnTo>
                  <a:pt x="3413" y="1330"/>
                </a:lnTo>
                <a:lnTo>
                  <a:pt x="3391" y="1252"/>
                </a:lnTo>
                <a:lnTo>
                  <a:pt x="3369" y="1174"/>
                </a:lnTo>
                <a:lnTo>
                  <a:pt x="3340" y="1098"/>
                </a:lnTo>
                <a:lnTo>
                  <a:pt x="3309" y="1023"/>
                </a:lnTo>
                <a:lnTo>
                  <a:pt x="3274" y="949"/>
                </a:lnTo>
                <a:lnTo>
                  <a:pt x="3236" y="878"/>
                </a:lnTo>
                <a:lnTo>
                  <a:pt x="3193" y="809"/>
                </a:lnTo>
                <a:lnTo>
                  <a:pt x="3149" y="740"/>
                </a:lnTo>
                <a:lnTo>
                  <a:pt x="3101" y="675"/>
                </a:lnTo>
                <a:lnTo>
                  <a:pt x="3049" y="612"/>
                </a:lnTo>
                <a:lnTo>
                  <a:pt x="2996" y="551"/>
                </a:lnTo>
                <a:lnTo>
                  <a:pt x="2939" y="493"/>
                </a:lnTo>
                <a:lnTo>
                  <a:pt x="2880" y="438"/>
                </a:lnTo>
                <a:lnTo>
                  <a:pt x="2817" y="384"/>
                </a:lnTo>
                <a:lnTo>
                  <a:pt x="2753" y="336"/>
                </a:lnTo>
                <a:lnTo>
                  <a:pt x="2688" y="288"/>
                </a:lnTo>
                <a:lnTo>
                  <a:pt x="2619" y="245"/>
                </a:lnTo>
                <a:lnTo>
                  <a:pt x="2549" y="206"/>
                </a:lnTo>
                <a:lnTo>
                  <a:pt x="2475" y="169"/>
                </a:lnTo>
                <a:lnTo>
                  <a:pt x="2402" y="136"/>
                </a:lnTo>
                <a:lnTo>
                  <a:pt x="2326" y="105"/>
                </a:lnTo>
                <a:lnTo>
                  <a:pt x="2249" y="79"/>
                </a:lnTo>
                <a:lnTo>
                  <a:pt x="2172" y="58"/>
                </a:lnTo>
                <a:lnTo>
                  <a:pt x="2092" y="38"/>
                </a:lnTo>
                <a:lnTo>
                  <a:pt x="2013" y="23"/>
                </a:lnTo>
                <a:lnTo>
                  <a:pt x="1933" y="12"/>
                </a:lnTo>
                <a:lnTo>
                  <a:pt x="1852" y="4"/>
                </a:lnTo>
                <a:lnTo>
                  <a:pt x="1771" y="0"/>
                </a:lnTo>
                <a:lnTo>
                  <a:pt x="1689" y="0"/>
                </a:lnTo>
                <a:lnTo>
                  <a:pt x="1608" y="4"/>
                </a:lnTo>
                <a:lnTo>
                  <a:pt x="1527" y="12"/>
                </a:lnTo>
                <a:lnTo>
                  <a:pt x="1448" y="23"/>
                </a:lnTo>
                <a:lnTo>
                  <a:pt x="1368" y="38"/>
                </a:lnTo>
                <a:lnTo>
                  <a:pt x="1289" y="58"/>
                </a:lnTo>
                <a:lnTo>
                  <a:pt x="1211" y="79"/>
                </a:lnTo>
                <a:lnTo>
                  <a:pt x="1135" y="105"/>
                </a:lnTo>
                <a:lnTo>
                  <a:pt x="1058" y="136"/>
                </a:lnTo>
                <a:lnTo>
                  <a:pt x="985" y="169"/>
                </a:lnTo>
                <a:lnTo>
                  <a:pt x="912" y="206"/>
                </a:lnTo>
                <a:lnTo>
                  <a:pt x="842" y="245"/>
                </a:lnTo>
                <a:lnTo>
                  <a:pt x="773" y="288"/>
                </a:lnTo>
                <a:lnTo>
                  <a:pt x="707" y="336"/>
                </a:lnTo>
                <a:lnTo>
                  <a:pt x="643" y="384"/>
                </a:lnTo>
                <a:lnTo>
                  <a:pt x="581" y="438"/>
                </a:lnTo>
                <a:lnTo>
                  <a:pt x="521" y="493"/>
                </a:lnTo>
                <a:lnTo>
                  <a:pt x="465" y="551"/>
                </a:lnTo>
                <a:lnTo>
                  <a:pt x="411" y="612"/>
                </a:lnTo>
                <a:lnTo>
                  <a:pt x="359" y="675"/>
                </a:lnTo>
                <a:lnTo>
                  <a:pt x="312" y="740"/>
                </a:lnTo>
                <a:lnTo>
                  <a:pt x="268" y="809"/>
                </a:lnTo>
                <a:lnTo>
                  <a:pt x="225" y="878"/>
                </a:lnTo>
                <a:lnTo>
                  <a:pt x="187" y="949"/>
                </a:lnTo>
                <a:lnTo>
                  <a:pt x="152" y="1023"/>
                </a:lnTo>
                <a:lnTo>
                  <a:pt x="121" y="1098"/>
                </a:lnTo>
                <a:lnTo>
                  <a:pt x="92" y="1174"/>
                </a:lnTo>
                <a:lnTo>
                  <a:pt x="69" y="1252"/>
                </a:lnTo>
                <a:lnTo>
                  <a:pt x="48" y="1330"/>
                </a:lnTo>
                <a:lnTo>
                  <a:pt x="31" y="1409"/>
                </a:lnTo>
                <a:lnTo>
                  <a:pt x="17" y="1490"/>
                </a:lnTo>
                <a:lnTo>
                  <a:pt x="8" y="1571"/>
                </a:lnTo>
                <a:lnTo>
                  <a:pt x="2" y="1652"/>
                </a:lnTo>
                <a:lnTo>
                  <a:pt x="0" y="1733"/>
                </a:lnTo>
                <a:lnTo>
                  <a:pt x="2" y="1814"/>
                </a:lnTo>
                <a:lnTo>
                  <a:pt x="8" y="1895"/>
                </a:lnTo>
                <a:lnTo>
                  <a:pt x="17" y="1975"/>
                </a:lnTo>
                <a:lnTo>
                  <a:pt x="31" y="2056"/>
                </a:lnTo>
                <a:lnTo>
                  <a:pt x="48" y="2136"/>
                </a:lnTo>
                <a:lnTo>
                  <a:pt x="69" y="2214"/>
                </a:lnTo>
                <a:lnTo>
                  <a:pt x="92" y="2292"/>
                </a:lnTo>
                <a:lnTo>
                  <a:pt x="121" y="2368"/>
                </a:lnTo>
                <a:lnTo>
                  <a:pt x="152" y="2443"/>
                </a:lnTo>
                <a:lnTo>
                  <a:pt x="187" y="2516"/>
                </a:lnTo>
                <a:lnTo>
                  <a:pt x="225" y="2588"/>
                </a:lnTo>
                <a:lnTo>
                  <a:pt x="268" y="2656"/>
                </a:lnTo>
                <a:lnTo>
                  <a:pt x="312" y="2725"/>
                </a:lnTo>
                <a:lnTo>
                  <a:pt x="359" y="2791"/>
                </a:lnTo>
                <a:lnTo>
                  <a:pt x="411" y="2853"/>
                </a:lnTo>
                <a:lnTo>
                  <a:pt x="465" y="2915"/>
                </a:lnTo>
                <a:lnTo>
                  <a:pt x="521" y="2973"/>
                </a:lnTo>
                <a:lnTo>
                  <a:pt x="581" y="3028"/>
                </a:lnTo>
                <a:lnTo>
                  <a:pt x="643" y="3081"/>
                </a:lnTo>
                <a:lnTo>
                  <a:pt x="707" y="3130"/>
                </a:lnTo>
                <a:lnTo>
                  <a:pt x="773" y="3177"/>
                </a:lnTo>
                <a:lnTo>
                  <a:pt x="842" y="3220"/>
                </a:lnTo>
                <a:lnTo>
                  <a:pt x="912" y="3260"/>
                </a:lnTo>
                <a:lnTo>
                  <a:pt x="985" y="3296"/>
                </a:lnTo>
                <a:lnTo>
                  <a:pt x="1058" y="3330"/>
                </a:lnTo>
                <a:lnTo>
                  <a:pt x="1135" y="3360"/>
                </a:lnTo>
                <a:lnTo>
                  <a:pt x="1211" y="3386"/>
                </a:lnTo>
                <a:lnTo>
                  <a:pt x="1289" y="3408"/>
                </a:lnTo>
                <a:lnTo>
                  <a:pt x="1368" y="3428"/>
                </a:lnTo>
                <a:lnTo>
                  <a:pt x="1448" y="3443"/>
                </a:lnTo>
                <a:lnTo>
                  <a:pt x="1527" y="3454"/>
                </a:lnTo>
                <a:lnTo>
                  <a:pt x="1608" y="3461"/>
                </a:lnTo>
                <a:lnTo>
                  <a:pt x="1689" y="3466"/>
                </a:lnTo>
                <a:lnTo>
                  <a:pt x="1771" y="3466"/>
                </a:lnTo>
                <a:lnTo>
                  <a:pt x="1852" y="3461"/>
                </a:lnTo>
                <a:lnTo>
                  <a:pt x="1933" y="3454"/>
                </a:lnTo>
                <a:lnTo>
                  <a:pt x="2013" y="3443"/>
                </a:lnTo>
                <a:lnTo>
                  <a:pt x="2092" y="3428"/>
                </a:lnTo>
                <a:lnTo>
                  <a:pt x="2172" y="3408"/>
                </a:lnTo>
                <a:lnTo>
                  <a:pt x="2249" y="3386"/>
                </a:lnTo>
                <a:lnTo>
                  <a:pt x="2326" y="3360"/>
                </a:lnTo>
                <a:lnTo>
                  <a:pt x="2402" y="3330"/>
                </a:lnTo>
                <a:lnTo>
                  <a:pt x="2475" y="3296"/>
                </a:lnTo>
                <a:lnTo>
                  <a:pt x="2549" y="3260"/>
                </a:lnTo>
                <a:lnTo>
                  <a:pt x="2619" y="3220"/>
                </a:lnTo>
                <a:lnTo>
                  <a:pt x="2688" y="3177"/>
                </a:lnTo>
                <a:lnTo>
                  <a:pt x="2753" y="3130"/>
                </a:lnTo>
                <a:lnTo>
                  <a:pt x="2817" y="3081"/>
                </a:lnTo>
                <a:lnTo>
                  <a:pt x="2880" y="3028"/>
                </a:lnTo>
                <a:lnTo>
                  <a:pt x="2939" y="2973"/>
                </a:lnTo>
                <a:lnTo>
                  <a:pt x="2996" y="2915"/>
                </a:lnTo>
                <a:lnTo>
                  <a:pt x="3049" y="2853"/>
                </a:lnTo>
                <a:lnTo>
                  <a:pt x="3101" y="2791"/>
                </a:lnTo>
                <a:lnTo>
                  <a:pt x="3149" y="2725"/>
                </a:lnTo>
                <a:lnTo>
                  <a:pt x="3193" y="2656"/>
                </a:lnTo>
                <a:lnTo>
                  <a:pt x="3236" y="2588"/>
                </a:lnTo>
                <a:lnTo>
                  <a:pt x="3274" y="2516"/>
                </a:lnTo>
                <a:lnTo>
                  <a:pt x="3309" y="2443"/>
                </a:lnTo>
                <a:lnTo>
                  <a:pt x="3340" y="2368"/>
                </a:lnTo>
                <a:lnTo>
                  <a:pt x="3369" y="2292"/>
                </a:lnTo>
                <a:lnTo>
                  <a:pt x="3391" y="2214"/>
                </a:lnTo>
                <a:lnTo>
                  <a:pt x="3413" y="2136"/>
                </a:lnTo>
                <a:lnTo>
                  <a:pt x="3430" y="2056"/>
                </a:lnTo>
                <a:lnTo>
                  <a:pt x="3443" y="1975"/>
                </a:lnTo>
                <a:lnTo>
                  <a:pt x="3452" y="1895"/>
                </a:lnTo>
                <a:lnTo>
                  <a:pt x="3459" y="1814"/>
                </a:lnTo>
                <a:lnTo>
                  <a:pt x="3460" y="1733"/>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p:cNvSpPr>
          <p:nvPr/>
        </p:nvSpPr>
        <p:spPr bwMode="auto">
          <a:xfrm>
            <a:off x="6137275" y="984250"/>
            <a:ext cx="1647825" cy="1651000"/>
          </a:xfrm>
          <a:custGeom>
            <a:avLst/>
            <a:gdLst>
              <a:gd name="T0" fmla="*/ 2075 w 2076"/>
              <a:gd name="T1" fmla="*/ 977 h 2080"/>
              <a:gd name="T2" fmla="*/ 2060 w 2076"/>
              <a:gd name="T3" fmla="*/ 852 h 2080"/>
              <a:gd name="T4" fmla="*/ 2029 w 2076"/>
              <a:gd name="T5" fmla="*/ 730 h 2080"/>
              <a:gd name="T6" fmla="*/ 1985 w 2076"/>
              <a:gd name="T7" fmla="*/ 614 h 2080"/>
              <a:gd name="T8" fmla="*/ 1927 w 2076"/>
              <a:gd name="T9" fmla="*/ 502 h 2080"/>
              <a:gd name="T10" fmla="*/ 1855 w 2076"/>
              <a:gd name="T11" fmla="*/ 398 h 2080"/>
              <a:gd name="T12" fmla="*/ 1773 w 2076"/>
              <a:gd name="T13" fmla="*/ 304 h 2080"/>
              <a:gd name="T14" fmla="*/ 1678 w 2076"/>
              <a:gd name="T15" fmla="*/ 221 h 2080"/>
              <a:gd name="T16" fmla="*/ 1576 w 2076"/>
              <a:gd name="T17" fmla="*/ 150 h 2080"/>
              <a:gd name="T18" fmla="*/ 1464 w 2076"/>
              <a:gd name="T19" fmla="*/ 91 h 2080"/>
              <a:gd name="T20" fmla="*/ 1347 w 2076"/>
              <a:gd name="T21" fmla="*/ 47 h 2080"/>
              <a:gd name="T22" fmla="*/ 1226 w 2076"/>
              <a:gd name="T23" fmla="*/ 17 h 2080"/>
              <a:gd name="T24" fmla="*/ 1101 w 2076"/>
              <a:gd name="T25" fmla="*/ 1 h 2080"/>
              <a:gd name="T26" fmla="*/ 976 w 2076"/>
              <a:gd name="T27" fmla="*/ 1 h 2080"/>
              <a:gd name="T28" fmla="*/ 850 w 2076"/>
              <a:gd name="T29" fmla="*/ 17 h 2080"/>
              <a:gd name="T30" fmla="*/ 730 w 2076"/>
              <a:gd name="T31" fmla="*/ 47 h 2080"/>
              <a:gd name="T32" fmla="*/ 612 w 2076"/>
              <a:gd name="T33" fmla="*/ 91 h 2080"/>
              <a:gd name="T34" fmla="*/ 501 w 2076"/>
              <a:gd name="T35" fmla="*/ 150 h 2080"/>
              <a:gd name="T36" fmla="*/ 399 w 2076"/>
              <a:gd name="T37" fmla="*/ 221 h 2080"/>
              <a:gd name="T38" fmla="*/ 304 w 2076"/>
              <a:gd name="T39" fmla="*/ 304 h 2080"/>
              <a:gd name="T40" fmla="*/ 221 w 2076"/>
              <a:gd name="T41" fmla="*/ 398 h 2080"/>
              <a:gd name="T42" fmla="*/ 150 w 2076"/>
              <a:gd name="T43" fmla="*/ 502 h 2080"/>
              <a:gd name="T44" fmla="*/ 92 w 2076"/>
              <a:gd name="T45" fmla="*/ 614 h 2080"/>
              <a:gd name="T46" fmla="*/ 47 w 2076"/>
              <a:gd name="T47" fmla="*/ 730 h 2080"/>
              <a:gd name="T48" fmla="*/ 17 w 2076"/>
              <a:gd name="T49" fmla="*/ 852 h 2080"/>
              <a:gd name="T50" fmla="*/ 2 w 2076"/>
              <a:gd name="T51" fmla="*/ 977 h 2080"/>
              <a:gd name="T52" fmla="*/ 2 w 2076"/>
              <a:gd name="T53" fmla="*/ 1102 h 2080"/>
              <a:gd name="T54" fmla="*/ 17 w 2076"/>
              <a:gd name="T55" fmla="*/ 1228 h 2080"/>
              <a:gd name="T56" fmla="*/ 47 w 2076"/>
              <a:gd name="T57" fmla="*/ 1350 h 2080"/>
              <a:gd name="T58" fmla="*/ 92 w 2076"/>
              <a:gd name="T59" fmla="*/ 1466 h 2080"/>
              <a:gd name="T60" fmla="*/ 150 w 2076"/>
              <a:gd name="T61" fmla="*/ 1577 h 2080"/>
              <a:gd name="T62" fmla="*/ 221 w 2076"/>
              <a:gd name="T63" fmla="*/ 1681 h 2080"/>
              <a:gd name="T64" fmla="*/ 304 w 2076"/>
              <a:gd name="T65" fmla="*/ 1776 h 2080"/>
              <a:gd name="T66" fmla="*/ 399 w 2076"/>
              <a:gd name="T67" fmla="*/ 1858 h 2080"/>
              <a:gd name="T68" fmla="*/ 501 w 2076"/>
              <a:gd name="T69" fmla="*/ 1930 h 2080"/>
              <a:gd name="T70" fmla="*/ 612 w 2076"/>
              <a:gd name="T71" fmla="*/ 1988 h 2080"/>
              <a:gd name="T72" fmla="*/ 730 w 2076"/>
              <a:gd name="T73" fmla="*/ 2032 h 2080"/>
              <a:gd name="T74" fmla="*/ 850 w 2076"/>
              <a:gd name="T75" fmla="*/ 2063 h 2080"/>
              <a:gd name="T76" fmla="*/ 976 w 2076"/>
              <a:gd name="T77" fmla="*/ 2078 h 2080"/>
              <a:gd name="T78" fmla="*/ 1101 w 2076"/>
              <a:gd name="T79" fmla="*/ 2078 h 2080"/>
              <a:gd name="T80" fmla="*/ 1226 w 2076"/>
              <a:gd name="T81" fmla="*/ 2063 h 2080"/>
              <a:gd name="T82" fmla="*/ 1347 w 2076"/>
              <a:gd name="T83" fmla="*/ 2032 h 2080"/>
              <a:gd name="T84" fmla="*/ 1464 w 2076"/>
              <a:gd name="T85" fmla="*/ 1988 h 2080"/>
              <a:gd name="T86" fmla="*/ 1576 w 2076"/>
              <a:gd name="T87" fmla="*/ 1930 h 2080"/>
              <a:gd name="T88" fmla="*/ 1678 w 2076"/>
              <a:gd name="T89" fmla="*/ 1858 h 2080"/>
              <a:gd name="T90" fmla="*/ 1773 w 2076"/>
              <a:gd name="T91" fmla="*/ 1776 h 2080"/>
              <a:gd name="T92" fmla="*/ 1855 w 2076"/>
              <a:gd name="T93" fmla="*/ 1681 h 2080"/>
              <a:gd name="T94" fmla="*/ 1927 w 2076"/>
              <a:gd name="T95" fmla="*/ 1577 h 2080"/>
              <a:gd name="T96" fmla="*/ 1985 w 2076"/>
              <a:gd name="T97" fmla="*/ 1466 h 2080"/>
              <a:gd name="T98" fmla="*/ 2029 w 2076"/>
              <a:gd name="T99" fmla="*/ 1350 h 2080"/>
              <a:gd name="T100" fmla="*/ 2060 w 2076"/>
              <a:gd name="T101" fmla="*/ 1228 h 2080"/>
              <a:gd name="T102" fmla="*/ 2075 w 2076"/>
              <a:gd name="T103" fmla="*/ 1102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76" h="2080">
                <a:moveTo>
                  <a:pt x="2076" y="1040"/>
                </a:moveTo>
                <a:lnTo>
                  <a:pt x="2075" y="977"/>
                </a:lnTo>
                <a:lnTo>
                  <a:pt x="2069" y="914"/>
                </a:lnTo>
                <a:lnTo>
                  <a:pt x="2060" y="852"/>
                </a:lnTo>
                <a:lnTo>
                  <a:pt x="2046" y="791"/>
                </a:lnTo>
                <a:lnTo>
                  <a:pt x="2029" y="730"/>
                </a:lnTo>
                <a:lnTo>
                  <a:pt x="2009" y="672"/>
                </a:lnTo>
                <a:lnTo>
                  <a:pt x="1985" y="614"/>
                </a:lnTo>
                <a:lnTo>
                  <a:pt x="1957" y="557"/>
                </a:lnTo>
                <a:lnTo>
                  <a:pt x="1927" y="502"/>
                </a:lnTo>
                <a:lnTo>
                  <a:pt x="1893" y="449"/>
                </a:lnTo>
                <a:lnTo>
                  <a:pt x="1855" y="398"/>
                </a:lnTo>
                <a:lnTo>
                  <a:pt x="1815" y="350"/>
                </a:lnTo>
                <a:lnTo>
                  <a:pt x="1773" y="304"/>
                </a:lnTo>
                <a:lnTo>
                  <a:pt x="1727" y="261"/>
                </a:lnTo>
                <a:lnTo>
                  <a:pt x="1678" y="221"/>
                </a:lnTo>
                <a:lnTo>
                  <a:pt x="1628" y="185"/>
                </a:lnTo>
                <a:lnTo>
                  <a:pt x="1576" y="150"/>
                </a:lnTo>
                <a:lnTo>
                  <a:pt x="1521" y="119"/>
                </a:lnTo>
                <a:lnTo>
                  <a:pt x="1464" y="91"/>
                </a:lnTo>
                <a:lnTo>
                  <a:pt x="1406" y="67"/>
                </a:lnTo>
                <a:lnTo>
                  <a:pt x="1347" y="47"/>
                </a:lnTo>
                <a:lnTo>
                  <a:pt x="1287" y="30"/>
                </a:lnTo>
                <a:lnTo>
                  <a:pt x="1226" y="17"/>
                </a:lnTo>
                <a:lnTo>
                  <a:pt x="1163" y="8"/>
                </a:lnTo>
                <a:lnTo>
                  <a:pt x="1101" y="1"/>
                </a:lnTo>
                <a:lnTo>
                  <a:pt x="1038" y="0"/>
                </a:lnTo>
                <a:lnTo>
                  <a:pt x="976" y="1"/>
                </a:lnTo>
                <a:lnTo>
                  <a:pt x="913" y="8"/>
                </a:lnTo>
                <a:lnTo>
                  <a:pt x="850" y="17"/>
                </a:lnTo>
                <a:lnTo>
                  <a:pt x="789" y="30"/>
                </a:lnTo>
                <a:lnTo>
                  <a:pt x="730" y="47"/>
                </a:lnTo>
                <a:lnTo>
                  <a:pt x="670" y="67"/>
                </a:lnTo>
                <a:lnTo>
                  <a:pt x="612" y="91"/>
                </a:lnTo>
                <a:lnTo>
                  <a:pt x="556" y="119"/>
                </a:lnTo>
                <a:lnTo>
                  <a:pt x="501" y="150"/>
                </a:lnTo>
                <a:lnTo>
                  <a:pt x="449" y="185"/>
                </a:lnTo>
                <a:lnTo>
                  <a:pt x="399" y="221"/>
                </a:lnTo>
                <a:lnTo>
                  <a:pt x="350" y="261"/>
                </a:lnTo>
                <a:lnTo>
                  <a:pt x="304" y="304"/>
                </a:lnTo>
                <a:lnTo>
                  <a:pt x="261" y="350"/>
                </a:lnTo>
                <a:lnTo>
                  <a:pt x="221" y="398"/>
                </a:lnTo>
                <a:lnTo>
                  <a:pt x="183" y="449"/>
                </a:lnTo>
                <a:lnTo>
                  <a:pt x="150" y="502"/>
                </a:lnTo>
                <a:lnTo>
                  <a:pt x="119" y="557"/>
                </a:lnTo>
                <a:lnTo>
                  <a:pt x="92" y="614"/>
                </a:lnTo>
                <a:lnTo>
                  <a:pt x="67" y="672"/>
                </a:lnTo>
                <a:lnTo>
                  <a:pt x="47" y="730"/>
                </a:lnTo>
                <a:lnTo>
                  <a:pt x="31" y="791"/>
                </a:lnTo>
                <a:lnTo>
                  <a:pt x="17" y="852"/>
                </a:lnTo>
                <a:lnTo>
                  <a:pt x="8" y="914"/>
                </a:lnTo>
                <a:lnTo>
                  <a:pt x="2" y="977"/>
                </a:lnTo>
                <a:lnTo>
                  <a:pt x="0" y="1040"/>
                </a:lnTo>
                <a:lnTo>
                  <a:pt x="2" y="1102"/>
                </a:lnTo>
                <a:lnTo>
                  <a:pt x="8" y="1165"/>
                </a:lnTo>
                <a:lnTo>
                  <a:pt x="17" y="1228"/>
                </a:lnTo>
                <a:lnTo>
                  <a:pt x="31" y="1289"/>
                </a:lnTo>
                <a:lnTo>
                  <a:pt x="47" y="1350"/>
                </a:lnTo>
                <a:lnTo>
                  <a:pt x="67" y="1408"/>
                </a:lnTo>
                <a:lnTo>
                  <a:pt x="92" y="1466"/>
                </a:lnTo>
                <a:lnTo>
                  <a:pt x="119" y="1522"/>
                </a:lnTo>
                <a:lnTo>
                  <a:pt x="150" y="1577"/>
                </a:lnTo>
                <a:lnTo>
                  <a:pt x="183" y="1631"/>
                </a:lnTo>
                <a:lnTo>
                  <a:pt x="221" y="1681"/>
                </a:lnTo>
                <a:lnTo>
                  <a:pt x="261" y="1730"/>
                </a:lnTo>
                <a:lnTo>
                  <a:pt x="304" y="1776"/>
                </a:lnTo>
                <a:lnTo>
                  <a:pt x="350" y="1818"/>
                </a:lnTo>
                <a:lnTo>
                  <a:pt x="399" y="1858"/>
                </a:lnTo>
                <a:lnTo>
                  <a:pt x="449" y="1895"/>
                </a:lnTo>
                <a:lnTo>
                  <a:pt x="501" y="1930"/>
                </a:lnTo>
                <a:lnTo>
                  <a:pt x="556" y="1960"/>
                </a:lnTo>
                <a:lnTo>
                  <a:pt x="612" y="1988"/>
                </a:lnTo>
                <a:lnTo>
                  <a:pt x="670" y="2012"/>
                </a:lnTo>
                <a:lnTo>
                  <a:pt x="730" y="2032"/>
                </a:lnTo>
                <a:lnTo>
                  <a:pt x="789" y="2049"/>
                </a:lnTo>
                <a:lnTo>
                  <a:pt x="850" y="2063"/>
                </a:lnTo>
                <a:lnTo>
                  <a:pt x="913" y="2072"/>
                </a:lnTo>
                <a:lnTo>
                  <a:pt x="976" y="2078"/>
                </a:lnTo>
                <a:lnTo>
                  <a:pt x="1038" y="2080"/>
                </a:lnTo>
                <a:lnTo>
                  <a:pt x="1101" y="2078"/>
                </a:lnTo>
                <a:lnTo>
                  <a:pt x="1163" y="2072"/>
                </a:lnTo>
                <a:lnTo>
                  <a:pt x="1226" y="2063"/>
                </a:lnTo>
                <a:lnTo>
                  <a:pt x="1287" y="2049"/>
                </a:lnTo>
                <a:lnTo>
                  <a:pt x="1347" y="2032"/>
                </a:lnTo>
                <a:lnTo>
                  <a:pt x="1406" y="2012"/>
                </a:lnTo>
                <a:lnTo>
                  <a:pt x="1464" y="1988"/>
                </a:lnTo>
                <a:lnTo>
                  <a:pt x="1521" y="1960"/>
                </a:lnTo>
                <a:lnTo>
                  <a:pt x="1576" y="1930"/>
                </a:lnTo>
                <a:lnTo>
                  <a:pt x="1628" y="1895"/>
                </a:lnTo>
                <a:lnTo>
                  <a:pt x="1678" y="1858"/>
                </a:lnTo>
                <a:lnTo>
                  <a:pt x="1727" y="1818"/>
                </a:lnTo>
                <a:lnTo>
                  <a:pt x="1773" y="1776"/>
                </a:lnTo>
                <a:lnTo>
                  <a:pt x="1815" y="1730"/>
                </a:lnTo>
                <a:lnTo>
                  <a:pt x="1855" y="1681"/>
                </a:lnTo>
                <a:lnTo>
                  <a:pt x="1893" y="1631"/>
                </a:lnTo>
                <a:lnTo>
                  <a:pt x="1927" y="1577"/>
                </a:lnTo>
                <a:lnTo>
                  <a:pt x="1957" y="1522"/>
                </a:lnTo>
                <a:lnTo>
                  <a:pt x="1985" y="1466"/>
                </a:lnTo>
                <a:lnTo>
                  <a:pt x="2009" y="1408"/>
                </a:lnTo>
                <a:lnTo>
                  <a:pt x="2029" y="1350"/>
                </a:lnTo>
                <a:lnTo>
                  <a:pt x="2046" y="1289"/>
                </a:lnTo>
                <a:lnTo>
                  <a:pt x="2060" y="1228"/>
                </a:lnTo>
                <a:lnTo>
                  <a:pt x="2069" y="1165"/>
                </a:lnTo>
                <a:lnTo>
                  <a:pt x="2075" y="1102"/>
                </a:lnTo>
                <a:lnTo>
                  <a:pt x="2076" y="104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6411912" y="1260475"/>
            <a:ext cx="1096963" cy="1100138"/>
          </a:xfrm>
          <a:custGeom>
            <a:avLst/>
            <a:gdLst>
              <a:gd name="T0" fmla="*/ 1381 w 1383"/>
              <a:gd name="T1" fmla="*/ 642 h 1387"/>
              <a:gd name="T2" fmla="*/ 1366 w 1383"/>
              <a:gd name="T3" fmla="*/ 541 h 1387"/>
              <a:gd name="T4" fmla="*/ 1336 w 1383"/>
              <a:gd name="T5" fmla="*/ 443 h 1387"/>
              <a:gd name="T6" fmla="*/ 1293 w 1383"/>
              <a:gd name="T7" fmla="*/ 350 h 1387"/>
              <a:gd name="T8" fmla="*/ 1235 w 1383"/>
              <a:gd name="T9" fmla="*/ 266 h 1387"/>
              <a:gd name="T10" fmla="*/ 1166 w 1383"/>
              <a:gd name="T11" fmla="*/ 190 h 1387"/>
              <a:gd name="T12" fmla="*/ 1087 w 1383"/>
              <a:gd name="T13" fmla="*/ 126 h 1387"/>
              <a:gd name="T14" fmla="*/ 1000 w 1383"/>
              <a:gd name="T15" fmla="*/ 74 h 1387"/>
              <a:gd name="T16" fmla="*/ 905 w 1383"/>
              <a:gd name="T17" fmla="*/ 34 h 1387"/>
              <a:gd name="T18" fmla="*/ 806 w 1383"/>
              <a:gd name="T19" fmla="*/ 10 h 1387"/>
              <a:gd name="T20" fmla="*/ 703 w 1383"/>
              <a:gd name="T21" fmla="*/ 0 h 1387"/>
              <a:gd name="T22" fmla="*/ 603 w 1383"/>
              <a:gd name="T23" fmla="*/ 7 h 1387"/>
              <a:gd name="T24" fmla="*/ 502 w 1383"/>
              <a:gd name="T25" fmla="*/ 26 h 1387"/>
              <a:gd name="T26" fmla="*/ 406 w 1383"/>
              <a:gd name="T27" fmla="*/ 62 h 1387"/>
              <a:gd name="T28" fmla="*/ 316 w 1383"/>
              <a:gd name="T29" fmla="*/ 110 h 1387"/>
              <a:gd name="T30" fmla="*/ 235 w 1383"/>
              <a:gd name="T31" fmla="*/ 173 h 1387"/>
              <a:gd name="T32" fmla="*/ 163 w 1383"/>
              <a:gd name="T33" fmla="*/ 246 h 1387"/>
              <a:gd name="T34" fmla="*/ 103 w 1383"/>
              <a:gd name="T35" fmla="*/ 329 h 1387"/>
              <a:gd name="T36" fmla="*/ 56 w 1383"/>
              <a:gd name="T37" fmla="*/ 419 h 1387"/>
              <a:gd name="T38" fmla="*/ 23 w 1383"/>
              <a:gd name="T39" fmla="*/ 517 h 1387"/>
              <a:gd name="T40" fmla="*/ 4 w 1383"/>
              <a:gd name="T41" fmla="*/ 617 h 1387"/>
              <a:gd name="T42" fmla="*/ 0 w 1383"/>
              <a:gd name="T43" fmla="*/ 720 h 1387"/>
              <a:gd name="T44" fmla="*/ 12 w 1383"/>
              <a:gd name="T45" fmla="*/ 820 h 1387"/>
              <a:gd name="T46" fmla="*/ 38 w 1383"/>
              <a:gd name="T47" fmla="*/ 920 h 1387"/>
              <a:gd name="T48" fmla="*/ 77 w 1383"/>
              <a:gd name="T49" fmla="*/ 1014 h 1387"/>
              <a:gd name="T50" fmla="*/ 132 w 1383"/>
              <a:gd name="T51" fmla="*/ 1101 h 1387"/>
              <a:gd name="T52" fmla="*/ 198 w 1383"/>
              <a:gd name="T53" fmla="*/ 1179 h 1387"/>
              <a:gd name="T54" fmla="*/ 274 w 1383"/>
              <a:gd name="T55" fmla="*/ 1246 h 1387"/>
              <a:gd name="T56" fmla="*/ 360 w 1383"/>
              <a:gd name="T57" fmla="*/ 1303 h 1387"/>
              <a:gd name="T58" fmla="*/ 453 w 1383"/>
              <a:gd name="T59" fmla="*/ 1344 h 1387"/>
              <a:gd name="T60" fmla="*/ 552 w 1383"/>
              <a:gd name="T61" fmla="*/ 1373 h 1387"/>
              <a:gd name="T62" fmla="*/ 653 w 1383"/>
              <a:gd name="T63" fmla="*/ 1385 h 1387"/>
              <a:gd name="T64" fmla="*/ 755 w 1383"/>
              <a:gd name="T65" fmla="*/ 1384 h 1387"/>
              <a:gd name="T66" fmla="*/ 856 w 1383"/>
              <a:gd name="T67" fmla="*/ 1367 h 1387"/>
              <a:gd name="T68" fmla="*/ 952 w 1383"/>
              <a:gd name="T69" fmla="*/ 1335 h 1387"/>
              <a:gd name="T70" fmla="*/ 1044 w 1383"/>
              <a:gd name="T71" fmla="*/ 1289 h 1387"/>
              <a:gd name="T72" fmla="*/ 1128 w 1383"/>
              <a:gd name="T73" fmla="*/ 1231 h 1387"/>
              <a:gd name="T74" fmla="*/ 1203 w 1383"/>
              <a:gd name="T75" fmla="*/ 1161 h 1387"/>
              <a:gd name="T76" fmla="*/ 1265 w 1383"/>
              <a:gd name="T77" fmla="*/ 1080 h 1387"/>
              <a:gd name="T78" fmla="*/ 1316 w 1383"/>
              <a:gd name="T79" fmla="*/ 991 h 1387"/>
              <a:gd name="T80" fmla="*/ 1352 w 1383"/>
              <a:gd name="T81" fmla="*/ 895 h 1387"/>
              <a:gd name="T82" fmla="*/ 1375 w 1383"/>
              <a:gd name="T83" fmla="*/ 796 h 1387"/>
              <a:gd name="T84" fmla="*/ 1383 w 1383"/>
              <a:gd name="T85" fmla="*/ 694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3" h="1387">
                <a:moveTo>
                  <a:pt x="1383" y="694"/>
                </a:moveTo>
                <a:lnTo>
                  <a:pt x="1381" y="642"/>
                </a:lnTo>
                <a:lnTo>
                  <a:pt x="1375" y="591"/>
                </a:lnTo>
                <a:lnTo>
                  <a:pt x="1366" y="541"/>
                </a:lnTo>
                <a:lnTo>
                  <a:pt x="1352" y="492"/>
                </a:lnTo>
                <a:lnTo>
                  <a:pt x="1336" y="443"/>
                </a:lnTo>
                <a:lnTo>
                  <a:pt x="1316" y="396"/>
                </a:lnTo>
                <a:lnTo>
                  <a:pt x="1293" y="350"/>
                </a:lnTo>
                <a:lnTo>
                  <a:pt x="1265" y="307"/>
                </a:lnTo>
                <a:lnTo>
                  <a:pt x="1235" y="266"/>
                </a:lnTo>
                <a:lnTo>
                  <a:pt x="1203" y="226"/>
                </a:lnTo>
                <a:lnTo>
                  <a:pt x="1166" y="190"/>
                </a:lnTo>
                <a:lnTo>
                  <a:pt x="1128" y="156"/>
                </a:lnTo>
                <a:lnTo>
                  <a:pt x="1087" y="126"/>
                </a:lnTo>
                <a:lnTo>
                  <a:pt x="1044" y="98"/>
                </a:lnTo>
                <a:lnTo>
                  <a:pt x="1000" y="74"/>
                </a:lnTo>
                <a:lnTo>
                  <a:pt x="952" y="52"/>
                </a:lnTo>
                <a:lnTo>
                  <a:pt x="905" y="34"/>
                </a:lnTo>
                <a:lnTo>
                  <a:pt x="856" y="20"/>
                </a:lnTo>
                <a:lnTo>
                  <a:pt x="806" y="10"/>
                </a:lnTo>
                <a:lnTo>
                  <a:pt x="755" y="4"/>
                </a:lnTo>
                <a:lnTo>
                  <a:pt x="703" y="0"/>
                </a:lnTo>
                <a:lnTo>
                  <a:pt x="653" y="2"/>
                </a:lnTo>
                <a:lnTo>
                  <a:pt x="603" y="7"/>
                </a:lnTo>
                <a:lnTo>
                  <a:pt x="552" y="14"/>
                </a:lnTo>
                <a:lnTo>
                  <a:pt x="502" y="26"/>
                </a:lnTo>
                <a:lnTo>
                  <a:pt x="453" y="43"/>
                </a:lnTo>
                <a:lnTo>
                  <a:pt x="406" y="62"/>
                </a:lnTo>
                <a:lnTo>
                  <a:pt x="360" y="84"/>
                </a:lnTo>
                <a:lnTo>
                  <a:pt x="316" y="110"/>
                </a:lnTo>
                <a:lnTo>
                  <a:pt x="274" y="141"/>
                </a:lnTo>
                <a:lnTo>
                  <a:pt x="235" y="173"/>
                </a:lnTo>
                <a:lnTo>
                  <a:pt x="198" y="208"/>
                </a:lnTo>
                <a:lnTo>
                  <a:pt x="163" y="246"/>
                </a:lnTo>
                <a:lnTo>
                  <a:pt x="132" y="286"/>
                </a:lnTo>
                <a:lnTo>
                  <a:pt x="103" y="329"/>
                </a:lnTo>
                <a:lnTo>
                  <a:pt x="77" y="373"/>
                </a:lnTo>
                <a:lnTo>
                  <a:pt x="56" y="419"/>
                </a:lnTo>
                <a:lnTo>
                  <a:pt x="38" y="468"/>
                </a:lnTo>
                <a:lnTo>
                  <a:pt x="23" y="517"/>
                </a:lnTo>
                <a:lnTo>
                  <a:pt x="12" y="567"/>
                </a:lnTo>
                <a:lnTo>
                  <a:pt x="4" y="617"/>
                </a:lnTo>
                <a:lnTo>
                  <a:pt x="0" y="668"/>
                </a:lnTo>
                <a:lnTo>
                  <a:pt x="0" y="720"/>
                </a:lnTo>
                <a:lnTo>
                  <a:pt x="4" y="770"/>
                </a:lnTo>
                <a:lnTo>
                  <a:pt x="12" y="820"/>
                </a:lnTo>
                <a:lnTo>
                  <a:pt x="23" y="871"/>
                </a:lnTo>
                <a:lnTo>
                  <a:pt x="38" y="920"/>
                </a:lnTo>
                <a:lnTo>
                  <a:pt x="56" y="969"/>
                </a:lnTo>
                <a:lnTo>
                  <a:pt x="77" y="1014"/>
                </a:lnTo>
                <a:lnTo>
                  <a:pt x="103" y="1059"/>
                </a:lnTo>
                <a:lnTo>
                  <a:pt x="132" y="1101"/>
                </a:lnTo>
                <a:lnTo>
                  <a:pt x="163" y="1141"/>
                </a:lnTo>
                <a:lnTo>
                  <a:pt x="198" y="1179"/>
                </a:lnTo>
                <a:lnTo>
                  <a:pt x="235" y="1214"/>
                </a:lnTo>
                <a:lnTo>
                  <a:pt x="274" y="1246"/>
                </a:lnTo>
                <a:lnTo>
                  <a:pt x="316" y="1277"/>
                </a:lnTo>
                <a:lnTo>
                  <a:pt x="360" y="1303"/>
                </a:lnTo>
                <a:lnTo>
                  <a:pt x="406" y="1326"/>
                </a:lnTo>
                <a:lnTo>
                  <a:pt x="453" y="1344"/>
                </a:lnTo>
                <a:lnTo>
                  <a:pt x="502" y="1361"/>
                </a:lnTo>
                <a:lnTo>
                  <a:pt x="552" y="1373"/>
                </a:lnTo>
                <a:lnTo>
                  <a:pt x="603" y="1381"/>
                </a:lnTo>
                <a:lnTo>
                  <a:pt x="653" y="1385"/>
                </a:lnTo>
                <a:lnTo>
                  <a:pt x="703" y="1387"/>
                </a:lnTo>
                <a:lnTo>
                  <a:pt x="755" y="1384"/>
                </a:lnTo>
                <a:lnTo>
                  <a:pt x="806" y="1378"/>
                </a:lnTo>
                <a:lnTo>
                  <a:pt x="856" y="1367"/>
                </a:lnTo>
                <a:lnTo>
                  <a:pt x="905" y="1353"/>
                </a:lnTo>
                <a:lnTo>
                  <a:pt x="952" y="1335"/>
                </a:lnTo>
                <a:lnTo>
                  <a:pt x="1000" y="1314"/>
                </a:lnTo>
                <a:lnTo>
                  <a:pt x="1044" y="1289"/>
                </a:lnTo>
                <a:lnTo>
                  <a:pt x="1087" y="1262"/>
                </a:lnTo>
                <a:lnTo>
                  <a:pt x="1128" y="1231"/>
                </a:lnTo>
                <a:lnTo>
                  <a:pt x="1166" y="1198"/>
                </a:lnTo>
                <a:lnTo>
                  <a:pt x="1203" y="1161"/>
                </a:lnTo>
                <a:lnTo>
                  <a:pt x="1235" y="1121"/>
                </a:lnTo>
                <a:lnTo>
                  <a:pt x="1265" y="1080"/>
                </a:lnTo>
                <a:lnTo>
                  <a:pt x="1293" y="1037"/>
                </a:lnTo>
                <a:lnTo>
                  <a:pt x="1316" y="991"/>
                </a:lnTo>
                <a:lnTo>
                  <a:pt x="1336" y="944"/>
                </a:lnTo>
                <a:lnTo>
                  <a:pt x="1352" y="895"/>
                </a:lnTo>
                <a:lnTo>
                  <a:pt x="1366" y="846"/>
                </a:lnTo>
                <a:lnTo>
                  <a:pt x="1375" y="796"/>
                </a:lnTo>
                <a:lnTo>
                  <a:pt x="1381" y="746"/>
                </a:lnTo>
                <a:lnTo>
                  <a:pt x="1383" y="69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2"/>
          <p:cNvSpPr>
            <a:spLocks noChangeShapeType="1"/>
          </p:cNvSpPr>
          <p:nvPr/>
        </p:nvSpPr>
        <p:spPr bwMode="auto">
          <a:xfrm flipH="1">
            <a:off x="6961187" y="4618038"/>
            <a:ext cx="547688"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3"/>
          <p:cNvSpPr>
            <a:spLocks noChangeShapeType="1"/>
          </p:cNvSpPr>
          <p:nvPr/>
        </p:nvSpPr>
        <p:spPr bwMode="auto">
          <a:xfrm>
            <a:off x="6410325" y="4618038"/>
            <a:ext cx="550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4"/>
          <p:cNvSpPr>
            <a:spLocks noChangeShapeType="1"/>
          </p:cNvSpPr>
          <p:nvPr/>
        </p:nvSpPr>
        <p:spPr bwMode="auto">
          <a:xfrm flipV="1">
            <a:off x="6410325" y="4618038"/>
            <a:ext cx="0" cy="16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flipH="1">
            <a:off x="6137275" y="4618038"/>
            <a:ext cx="2730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a:off x="6961187" y="1809750"/>
            <a:ext cx="0" cy="166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7"/>
          <p:cNvSpPr>
            <a:spLocks noChangeShapeType="1"/>
          </p:cNvSpPr>
          <p:nvPr/>
        </p:nvSpPr>
        <p:spPr bwMode="auto">
          <a:xfrm>
            <a:off x="6961187" y="2005013"/>
            <a:ext cx="0"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8"/>
          <p:cNvSpPr>
            <a:spLocks noChangeShapeType="1"/>
          </p:cNvSpPr>
          <p:nvPr/>
        </p:nvSpPr>
        <p:spPr bwMode="auto">
          <a:xfrm>
            <a:off x="6961187" y="2058988"/>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a:off x="6961187" y="2224088"/>
            <a:ext cx="0"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0"/>
          <p:cNvSpPr>
            <a:spLocks noChangeShapeType="1"/>
          </p:cNvSpPr>
          <p:nvPr/>
        </p:nvSpPr>
        <p:spPr bwMode="auto">
          <a:xfrm>
            <a:off x="6961187" y="2279650"/>
            <a:ext cx="0"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1"/>
          <p:cNvSpPr>
            <a:spLocks noChangeShapeType="1"/>
          </p:cNvSpPr>
          <p:nvPr/>
        </p:nvSpPr>
        <p:spPr bwMode="auto">
          <a:xfrm>
            <a:off x="6961187" y="2444750"/>
            <a:ext cx="0" cy="25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2"/>
          <p:cNvSpPr>
            <a:spLocks noChangeShapeType="1"/>
          </p:cNvSpPr>
          <p:nvPr/>
        </p:nvSpPr>
        <p:spPr bwMode="auto">
          <a:xfrm>
            <a:off x="6961187" y="2498725"/>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3"/>
          <p:cNvSpPr>
            <a:spLocks noChangeShapeType="1"/>
          </p:cNvSpPr>
          <p:nvPr/>
        </p:nvSpPr>
        <p:spPr bwMode="auto">
          <a:xfrm>
            <a:off x="6961187" y="2663825"/>
            <a:ext cx="0"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a:off x="6961187" y="2719388"/>
            <a:ext cx="0"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a:off x="6961187" y="2884488"/>
            <a:ext cx="0"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a:off x="6961187" y="2938463"/>
            <a:ext cx="0"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a:off x="6961187" y="3103563"/>
            <a:ext cx="0"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a:off x="6961187" y="3157538"/>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9"/>
          <p:cNvSpPr>
            <a:spLocks noChangeShapeType="1"/>
          </p:cNvSpPr>
          <p:nvPr/>
        </p:nvSpPr>
        <p:spPr bwMode="auto">
          <a:xfrm>
            <a:off x="6961187" y="3322638"/>
            <a:ext cx="0"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0"/>
          <p:cNvSpPr>
            <a:spLocks noChangeShapeType="1"/>
          </p:cNvSpPr>
          <p:nvPr/>
        </p:nvSpPr>
        <p:spPr bwMode="auto">
          <a:xfrm>
            <a:off x="6961187" y="3378200"/>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1"/>
          <p:cNvSpPr>
            <a:spLocks noChangeShapeType="1"/>
          </p:cNvSpPr>
          <p:nvPr/>
        </p:nvSpPr>
        <p:spPr bwMode="auto">
          <a:xfrm>
            <a:off x="6961187" y="3543300"/>
            <a:ext cx="0"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2"/>
          <p:cNvSpPr>
            <a:spLocks/>
          </p:cNvSpPr>
          <p:nvPr/>
        </p:nvSpPr>
        <p:spPr bwMode="auto">
          <a:xfrm>
            <a:off x="6961187" y="3597275"/>
            <a:ext cx="0" cy="169863"/>
          </a:xfrm>
          <a:custGeom>
            <a:avLst/>
            <a:gdLst>
              <a:gd name="T0" fmla="*/ 0 h 212"/>
              <a:gd name="T1" fmla="*/ 4 h 212"/>
              <a:gd name="T2" fmla="*/ 212 h 212"/>
            </a:gdLst>
            <a:ahLst/>
            <a:cxnLst>
              <a:cxn ang="0">
                <a:pos x="0" y="T0"/>
              </a:cxn>
              <a:cxn ang="0">
                <a:pos x="0" y="T1"/>
              </a:cxn>
              <a:cxn ang="0">
                <a:pos x="0" y="T2"/>
              </a:cxn>
            </a:cxnLst>
            <a:rect l="0" t="0" r="r" b="b"/>
            <a:pathLst>
              <a:path h="212">
                <a:moveTo>
                  <a:pt x="0" y="0"/>
                </a:moveTo>
                <a:lnTo>
                  <a:pt x="0" y="4"/>
                </a:lnTo>
                <a:lnTo>
                  <a:pt x="0" y="21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3"/>
          <p:cNvSpPr>
            <a:spLocks noChangeShapeType="1"/>
          </p:cNvSpPr>
          <p:nvPr/>
        </p:nvSpPr>
        <p:spPr bwMode="auto">
          <a:xfrm>
            <a:off x="1738312" y="4287838"/>
            <a:ext cx="0" cy="209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4"/>
          <p:cNvSpPr>
            <a:spLocks noChangeShapeType="1"/>
          </p:cNvSpPr>
          <p:nvPr/>
        </p:nvSpPr>
        <p:spPr bwMode="auto">
          <a:xfrm>
            <a:off x="914400" y="4618038"/>
            <a:ext cx="823913" cy="0"/>
          </a:xfrm>
          <a:prstGeom prst="line">
            <a:avLst/>
          </a:prstGeom>
          <a:noFill/>
          <a:ln w="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5"/>
          <p:cNvSpPr>
            <a:spLocks noChangeShapeType="1"/>
          </p:cNvSpPr>
          <p:nvPr/>
        </p:nvSpPr>
        <p:spPr bwMode="auto">
          <a:xfrm>
            <a:off x="1738312" y="4618038"/>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6"/>
          <p:cNvSpPr>
            <a:spLocks noChangeShapeType="1"/>
          </p:cNvSpPr>
          <p:nvPr/>
        </p:nvSpPr>
        <p:spPr bwMode="auto">
          <a:xfrm>
            <a:off x="6729412" y="3665538"/>
            <a:ext cx="231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7"/>
          <p:cNvSpPr>
            <a:spLocks noChangeShapeType="1"/>
          </p:cNvSpPr>
          <p:nvPr/>
        </p:nvSpPr>
        <p:spPr bwMode="auto">
          <a:xfrm flipH="1" flipV="1">
            <a:off x="6875462" y="3654425"/>
            <a:ext cx="85725"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38"/>
          <p:cNvSpPr>
            <a:spLocks noChangeShapeType="1"/>
          </p:cNvSpPr>
          <p:nvPr/>
        </p:nvSpPr>
        <p:spPr bwMode="auto">
          <a:xfrm>
            <a:off x="6875462" y="3654425"/>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39"/>
          <p:cNvSpPr>
            <a:spLocks noChangeShapeType="1"/>
          </p:cNvSpPr>
          <p:nvPr/>
        </p:nvSpPr>
        <p:spPr bwMode="auto">
          <a:xfrm flipH="1">
            <a:off x="6875462" y="3665538"/>
            <a:ext cx="85725" cy="12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0"/>
          <p:cNvSpPr>
            <a:spLocks noChangeShapeType="1"/>
          </p:cNvSpPr>
          <p:nvPr/>
        </p:nvSpPr>
        <p:spPr bwMode="auto">
          <a:xfrm flipV="1">
            <a:off x="6875462" y="3665538"/>
            <a:ext cx="0" cy="12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41"/>
          <p:cNvSpPr>
            <a:spLocks noChangeShapeType="1"/>
          </p:cNvSpPr>
          <p:nvPr/>
        </p:nvSpPr>
        <p:spPr bwMode="auto">
          <a:xfrm flipH="1">
            <a:off x="6883400" y="1809750"/>
            <a:ext cx="77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42"/>
          <p:cNvSpPr>
            <a:spLocks noChangeShapeType="1"/>
          </p:cNvSpPr>
          <p:nvPr/>
        </p:nvSpPr>
        <p:spPr bwMode="auto">
          <a:xfrm flipH="1">
            <a:off x="6827837"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43"/>
          <p:cNvSpPr>
            <a:spLocks noChangeShapeType="1"/>
          </p:cNvSpPr>
          <p:nvPr/>
        </p:nvSpPr>
        <p:spPr bwMode="auto">
          <a:xfrm flipH="1">
            <a:off x="6662737"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44"/>
          <p:cNvSpPr>
            <a:spLocks noChangeShapeType="1"/>
          </p:cNvSpPr>
          <p:nvPr/>
        </p:nvSpPr>
        <p:spPr bwMode="auto">
          <a:xfrm flipH="1">
            <a:off x="6607175"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45"/>
          <p:cNvSpPr>
            <a:spLocks noChangeShapeType="1"/>
          </p:cNvSpPr>
          <p:nvPr/>
        </p:nvSpPr>
        <p:spPr bwMode="auto">
          <a:xfrm flipH="1">
            <a:off x="6443662"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6"/>
          <p:cNvSpPr>
            <a:spLocks noChangeShapeType="1"/>
          </p:cNvSpPr>
          <p:nvPr/>
        </p:nvSpPr>
        <p:spPr bwMode="auto">
          <a:xfrm flipH="1">
            <a:off x="6388100"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7"/>
          <p:cNvSpPr>
            <a:spLocks noChangeShapeType="1"/>
          </p:cNvSpPr>
          <p:nvPr/>
        </p:nvSpPr>
        <p:spPr bwMode="auto">
          <a:xfrm flipH="1">
            <a:off x="6223000"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48"/>
          <p:cNvSpPr>
            <a:spLocks noChangeShapeType="1"/>
          </p:cNvSpPr>
          <p:nvPr/>
        </p:nvSpPr>
        <p:spPr bwMode="auto">
          <a:xfrm flipH="1">
            <a:off x="6167437"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49"/>
          <p:cNvSpPr>
            <a:spLocks noChangeShapeType="1"/>
          </p:cNvSpPr>
          <p:nvPr/>
        </p:nvSpPr>
        <p:spPr bwMode="auto">
          <a:xfrm flipH="1">
            <a:off x="6003925"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50"/>
          <p:cNvSpPr>
            <a:spLocks noChangeShapeType="1"/>
          </p:cNvSpPr>
          <p:nvPr/>
        </p:nvSpPr>
        <p:spPr bwMode="auto">
          <a:xfrm flipH="1">
            <a:off x="5948362"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51"/>
          <p:cNvSpPr>
            <a:spLocks noChangeShapeType="1"/>
          </p:cNvSpPr>
          <p:nvPr/>
        </p:nvSpPr>
        <p:spPr bwMode="auto">
          <a:xfrm flipH="1">
            <a:off x="5783262"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52"/>
          <p:cNvSpPr>
            <a:spLocks noChangeShapeType="1"/>
          </p:cNvSpPr>
          <p:nvPr/>
        </p:nvSpPr>
        <p:spPr bwMode="auto">
          <a:xfrm flipH="1">
            <a:off x="5727700"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53"/>
          <p:cNvSpPr>
            <a:spLocks noChangeShapeType="1"/>
          </p:cNvSpPr>
          <p:nvPr/>
        </p:nvSpPr>
        <p:spPr bwMode="auto">
          <a:xfrm flipH="1">
            <a:off x="5562600"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4"/>
          <p:cNvSpPr>
            <a:spLocks noChangeShapeType="1"/>
          </p:cNvSpPr>
          <p:nvPr/>
        </p:nvSpPr>
        <p:spPr bwMode="auto">
          <a:xfrm flipH="1">
            <a:off x="5508625"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55"/>
          <p:cNvSpPr>
            <a:spLocks noChangeShapeType="1"/>
          </p:cNvSpPr>
          <p:nvPr/>
        </p:nvSpPr>
        <p:spPr bwMode="auto">
          <a:xfrm flipH="1">
            <a:off x="5343525"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56"/>
          <p:cNvSpPr>
            <a:spLocks noChangeShapeType="1"/>
          </p:cNvSpPr>
          <p:nvPr/>
        </p:nvSpPr>
        <p:spPr bwMode="auto">
          <a:xfrm flipH="1">
            <a:off x="5287962"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57"/>
          <p:cNvSpPr>
            <a:spLocks noChangeShapeType="1"/>
          </p:cNvSpPr>
          <p:nvPr/>
        </p:nvSpPr>
        <p:spPr bwMode="auto">
          <a:xfrm flipH="1">
            <a:off x="5122862"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58"/>
          <p:cNvSpPr>
            <a:spLocks noChangeShapeType="1"/>
          </p:cNvSpPr>
          <p:nvPr/>
        </p:nvSpPr>
        <p:spPr bwMode="auto">
          <a:xfrm flipH="1">
            <a:off x="5068887"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59"/>
          <p:cNvSpPr>
            <a:spLocks noChangeShapeType="1"/>
          </p:cNvSpPr>
          <p:nvPr/>
        </p:nvSpPr>
        <p:spPr bwMode="auto">
          <a:xfrm flipH="1">
            <a:off x="4903787"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60"/>
          <p:cNvSpPr>
            <a:spLocks noChangeShapeType="1"/>
          </p:cNvSpPr>
          <p:nvPr/>
        </p:nvSpPr>
        <p:spPr bwMode="auto">
          <a:xfrm flipH="1">
            <a:off x="4849812"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61"/>
          <p:cNvSpPr>
            <a:spLocks noChangeShapeType="1"/>
          </p:cNvSpPr>
          <p:nvPr/>
        </p:nvSpPr>
        <p:spPr bwMode="auto">
          <a:xfrm flipH="1">
            <a:off x="4684712"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62"/>
          <p:cNvSpPr>
            <a:spLocks noChangeShapeType="1"/>
          </p:cNvSpPr>
          <p:nvPr/>
        </p:nvSpPr>
        <p:spPr bwMode="auto">
          <a:xfrm flipH="1">
            <a:off x="4629150"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63"/>
          <p:cNvSpPr>
            <a:spLocks noChangeShapeType="1"/>
          </p:cNvSpPr>
          <p:nvPr/>
        </p:nvSpPr>
        <p:spPr bwMode="auto">
          <a:xfrm flipH="1">
            <a:off x="4464050"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64"/>
          <p:cNvSpPr>
            <a:spLocks noChangeShapeType="1"/>
          </p:cNvSpPr>
          <p:nvPr/>
        </p:nvSpPr>
        <p:spPr bwMode="auto">
          <a:xfrm flipH="1">
            <a:off x="4410075" y="1809750"/>
            <a:ext cx="25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65"/>
          <p:cNvSpPr>
            <a:spLocks noChangeShapeType="1"/>
          </p:cNvSpPr>
          <p:nvPr/>
        </p:nvSpPr>
        <p:spPr bwMode="auto">
          <a:xfrm flipH="1">
            <a:off x="4244975"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66"/>
          <p:cNvSpPr>
            <a:spLocks noChangeShapeType="1"/>
          </p:cNvSpPr>
          <p:nvPr/>
        </p:nvSpPr>
        <p:spPr bwMode="auto">
          <a:xfrm flipH="1">
            <a:off x="4189412"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67"/>
          <p:cNvSpPr>
            <a:spLocks noChangeShapeType="1"/>
          </p:cNvSpPr>
          <p:nvPr/>
        </p:nvSpPr>
        <p:spPr bwMode="auto">
          <a:xfrm flipH="1">
            <a:off x="4024312"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68"/>
          <p:cNvSpPr>
            <a:spLocks noChangeShapeType="1"/>
          </p:cNvSpPr>
          <p:nvPr/>
        </p:nvSpPr>
        <p:spPr bwMode="auto">
          <a:xfrm flipH="1">
            <a:off x="3970337"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69"/>
          <p:cNvSpPr>
            <a:spLocks noChangeShapeType="1"/>
          </p:cNvSpPr>
          <p:nvPr/>
        </p:nvSpPr>
        <p:spPr bwMode="auto">
          <a:xfrm flipH="1">
            <a:off x="3805237" y="1809750"/>
            <a:ext cx="13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70"/>
          <p:cNvSpPr>
            <a:spLocks noChangeShapeType="1"/>
          </p:cNvSpPr>
          <p:nvPr/>
        </p:nvSpPr>
        <p:spPr bwMode="auto">
          <a:xfrm flipH="1">
            <a:off x="3749675" y="1809750"/>
            <a:ext cx="26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71"/>
          <p:cNvSpPr>
            <a:spLocks noChangeShapeType="1"/>
          </p:cNvSpPr>
          <p:nvPr/>
        </p:nvSpPr>
        <p:spPr bwMode="auto">
          <a:xfrm flipH="1">
            <a:off x="3584575" y="1809750"/>
            <a:ext cx="138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72"/>
          <p:cNvSpPr>
            <a:spLocks noChangeShapeType="1"/>
          </p:cNvSpPr>
          <p:nvPr/>
        </p:nvSpPr>
        <p:spPr bwMode="auto">
          <a:xfrm flipH="1">
            <a:off x="3529012" y="1809750"/>
            <a:ext cx="2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73"/>
          <p:cNvSpPr>
            <a:spLocks noChangeShapeType="1"/>
          </p:cNvSpPr>
          <p:nvPr/>
        </p:nvSpPr>
        <p:spPr bwMode="auto">
          <a:xfrm flipH="1">
            <a:off x="3424237" y="1809750"/>
            <a:ext cx="77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74"/>
          <p:cNvSpPr>
            <a:spLocks noChangeShapeType="1"/>
          </p:cNvSpPr>
          <p:nvPr/>
        </p:nvSpPr>
        <p:spPr bwMode="auto">
          <a:xfrm flipV="1">
            <a:off x="3560762" y="1809750"/>
            <a:ext cx="0"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75"/>
          <p:cNvSpPr>
            <a:spLocks noChangeShapeType="1"/>
          </p:cNvSpPr>
          <p:nvPr/>
        </p:nvSpPr>
        <p:spPr bwMode="auto">
          <a:xfrm flipH="1">
            <a:off x="3549650" y="1809750"/>
            <a:ext cx="11113"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76"/>
          <p:cNvSpPr>
            <a:spLocks noChangeShapeType="1"/>
          </p:cNvSpPr>
          <p:nvPr/>
        </p:nvSpPr>
        <p:spPr bwMode="auto">
          <a:xfrm>
            <a:off x="3549650" y="1895475"/>
            <a:ext cx="11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77"/>
          <p:cNvSpPr>
            <a:spLocks noChangeShapeType="1"/>
          </p:cNvSpPr>
          <p:nvPr/>
        </p:nvSpPr>
        <p:spPr bwMode="auto">
          <a:xfrm>
            <a:off x="3560762" y="1809750"/>
            <a:ext cx="12700"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78"/>
          <p:cNvSpPr>
            <a:spLocks noChangeShapeType="1"/>
          </p:cNvSpPr>
          <p:nvPr/>
        </p:nvSpPr>
        <p:spPr bwMode="auto">
          <a:xfrm flipH="1">
            <a:off x="3560762" y="1895475"/>
            <a:ext cx="127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79"/>
          <p:cNvSpPr>
            <a:spLocks noChangeShapeType="1"/>
          </p:cNvSpPr>
          <p:nvPr/>
        </p:nvSpPr>
        <p:spPr bwMode="auto">
          <a:xfrm>
            <a:off x="4211637" y="5827713"/>
            <a:ext cx="1374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5003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Auxiliary Views</a:t>
            </a:r>
          </a:p>
        </p:txBody>
      </p:sp>
      <p:sp>
        <p:nvSpPr>
          <p:cNvPr id="3" name="Content Placeholder 2"/>
          <p:cNvSpPr>
            <a:spLocks noGrp="1"/>
          </p:cNvSpPr>
          <p:nvPr>
            <p:ph idx="1"/>
          </p:nvPr>
        </p:nvSpPr>
        <p:spPr>
          <a:xfrm>
            <a:off x="838200" y="1825625"/>
            <a:ext cx="5369417" cy="4351338"/>
          </a:xfrm>
        </p:spPr>
        <p:txBody>
          <a:bodyPr>
            <a:normAutofit/>
          </a:bodyPr>
          <a:lstStyle/>
          <a:p>
            <a:r>
              <a:rPr lang="en-US" sz="1800" dirty="0"/>
              <a:t>Sometimes we require auxiliary views in order to draw the orthographic views.</a:t>
            </a:r>
          </a:p>
          <a:p>
            <a:pPr marL="0" indent="0">
              <a:buNone/>
            </a:pPr>
            <a:r>
              <a:rPr lang="en-US" sz="1800" dirty="0"/>
              <a:t>It occurs when one of the face of object is inclined with one of the principal planes.</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7" name="Freeform 6"/>
          <p:cNvSpPr/>
          <p:nvPr/>
        </p:nvSpPr>
        <p:spPr>
          <a:xfrm>
            <a:off x="8039100" y="1752600"/>
            <a:ext cx="3124200" cy="3403600"/>
          </a:xfrm>
          <a:custGeom>
            <a:avLst/>
            <a:gdLst>
              <a:gd name="connsiteX0" fmla="*/ 0 w 3124200"/>
              <a:gd name="connsiteY0" fmla="*/ 2755900 h 3327400"/>
              <a:gd name="connsiteX1" fmla="*/ 3124200 w 3124200"/>
              <a:gd name="connsiteY1" fmla="*/ 3327400 h 3327400"/>
              <a:gd name="connsiteX2" fmla="*/ 3086100 w 3124200"/>
              <a:gd name="connsiteY2" fmla="*/ 508000 h 3327400"/>
              <a:gd name="connsiteX3" fmla="*/ 25400 w 3124200"/>
              <a:gd name="connsiteY3" fmla="*/ 0 h 3327400"/>
              <a:gd name="connsiteX4" fmla="*/ 0 w 3124200"/>
              <a:gd name="connsiteY4" fmla="*/ 2755900 h 332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0" h="3327400">
                <a:moveTo>
                  <a:pt x="0" y="2755900"/>
                </a:moveTo>
                <a:lnTo>
                  <a:pt x="3124200" y="3327400"/>
                </a:lnTo>
                <a:lnTo>
                  <a:pt x="3086100" y="508000"/>
                </a:lnTo>
                <a:lnTo>
                  <a:pt x="25400" y="0"/>
                </a:lnTo>
                <a:lnTo>
                  <a:pt x="0" y="275590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070600" y="4508500"/>
            <a:ext cx="5041900" cy="927100"/>
          </a:xfrm>
          <a:custGeom>
            <a:avLst/>
            <a:gdLst>
              <a:gd name="connsiteX0" fmla="*/ 5041900 w 5041900"/>
              <a:gd name="connsiteY0" fmla="*/ 584200 h 927100"/>
              <a:gd name="connsiteX1" fmla="*/ 3060700 w 5041900"/>
              <a:gd name="connsiteY1" fmla="*/ 927100 h 927100"/>
              <a:gd name="connsiteX2" fmla="*/ 0 w 5041900"/>
              <a:gd name="connsiteY2" fmla="*/ 406400 h 927100"/>
              <a:gd name="connsiteX3" fmla="*/ 1993900 w 5041900"/>
              <a:gd name="connsiteY3" fmla="*/ 0 h 927100"/>
              <a:gd name="connsiteX4" fmla="*/ 5041900 w 5041900"/>
              <a:gd name="connsiteY4" fmla="*/ 584200 h 92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1900" h="927100">
                <a:moveTo>
                  <a:pt x="5041900" y="584200"/>
                </a:moveTo>
                <a:lnTo>
                  <a:pt x="3060700" y="927100"/>
                </a:lnTo>
                <a:lnTo>
                  <a:pt x="0" y="406400"/>
                </a:lnTo>
                <a:lnTo>
                  <a:pt x="1993900" y="0"/>
                </a:lnTo>
                <a:lnTo>
                  <a:pt x="5041900" y="58420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7670800" y="3822700"/>
            <a:ext cx="990600" cy="1333500"/>
          </a:xfrm>
          <a:custGeom>
            <a:avLst/>
            <a:gdLst>
              <a:gd name="connsiteX0" fmla="*/ 990600 w 990600"/>
              <a:gd name="connsiteY0" fmla="*/ 1333500 h 1333500"/>
              <a:gd name="connsiteX1" fmla="*/ 0 w 990600"/>
              <a:gd name="connsiteY1" fmla="*/ 1181100 h 1333500"/>
              <a:gd name="connsiteX2" fmla="*/ 304800 w 990600"/>
              <a:gd name="connsiteY2" fmla="*/ 495300 h 1333500"/>
              <a:gd name="connsiteX3" fmla="*/ 965200 w 990600"/>
              <a:gd name="connsiteY3" fmla="*/ 0 h 1333500"/>
              <a:gd name="connsiteX4" fmla="*/ 990600 w 990600"/>
              <a:gd name="connsiteY4" fmla="*/ 133350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1333500">
                <a:moveTo>
                  <a:pt x="990600" y="1333500"/>
                </a:moveTo>
                <a:lnTo>
                  <a:pt x="0" y="1181100"/>
                </a:lnTo>
                <a:lnTo>
                  <a:pt x="304800" y="495300"/>
                </a:lnTo>
                <a:lnTo>
                  <a:pt x="965200" y="0"/>
                </a:lnTo>
                <a:lnTo>
                  <a:pt x="990600" y="1333500"/>
                </a:lnTo>
                <a:close/>
              </a:path>
            </a:pathLst>
          </a:custGeom>
          <a:solidFill>
            <a:srgbClr val="00B0F0">
              <a:alpha val="4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p:cNvSpPr/>
          <p:nvPr/>
        </p:nvSpPr>
        <p:spPr>
          <a:xfrm>
            <a:off x="3686175" y="109537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9229725" y="4724400"/>
            <a:ext cx="923925" cy="171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9220200" y="4057650"/>
            <a:ext cx="114300" cy="66675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9326388" y="3600451"/>
            <a:ext cx="579612" cy="492124"/>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9895983" y="3600450"/>
            <a:ext cx="228600" cy="1285875"/>
          </a:xfrm>
          <a:prstGeom prst="line">
            <a:avLst/>
          </a:prstGeom>
          <a:ln w="19050"/>
        </p:spPr>
        <p:style>
          <a:lnRef idx="1">
            <a:schemeClr val="dk1"/>
          </a:lnRef>
          <a:fillRef idx="0">
            <a:schemeClr val="dk1"/>
          </a:fillRef>
          <a:effectRef idx="0">
            <a:schemeClr val="dk1"/>
          </a:effectRef>
          <a:fontRef idx="minor">
            <a:schemeClr val="tx1"/>
          </a:fontRef>
        </p:style>
      </p:cxnSp>
      <p:sp>
        <p:nvSpPr>
          <p:cNvPr id="28" name="Freeform 27"/>
          <p:cNvSpPr/>
          <p:nvPr/>
        </p:nvSpPr>
        <p:spPr>
          <a:xfrm>
            <a:off x="6334125" y="2124075"/>
            <a:ext cx="3552825" cy="1752600"/>
          </a:xfrm>
          <a:custGeom>
            <a:avLst/>
            <a:gdLst>
              <a:gd name="connsiteX0" fmla="*/ 0 w 3552825"/>
              <a:gd name="connsiteY0" fmla="*/ 1752600 h 1752600"/>
              <a:gd name="connsiteX1" fmla="*/ 1628775 w 3552825"/>
              <a:gd name="connsiteY1" fmla="*/ 323850 h 1752600"/>
              <a:gd name="connsiteX2" fmla="*/ 3552825 w 3552825"/>
              <a:gd name="connsiteY2" fmla="*/ 0 h 1752600"/>
              <a:gd name="connsiteX3" fmla="*/ 1914525 w 3552825"/>
              <a:gd name="connsiteY3" fmla="*/ 1428750 h 1752600"/>
              <a:gd name="connsiteX4" fmla="*/ 0 w 3552825"/>
              <a:gd name="connsiteY4" fmla="*/ 175260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2825" h="1752600">
                <a:moveTo>
                  <a:pt x="0" y="1752600"/>
                </a:moveTo>
                <a:lnTo>
                  <a:pt x="1628775" y="323850"/>
                </a:lnTo>
                <a:lnTo>
                  <a:pt x="3552825" y="0"/>
                </a:lnTo>
                <a:lnTo>
                  <a:pt x="1914525" y="1428750"/>
                </a:lnTo>
                <a:lnTo>
                  <a:pt x="0" y="1752600"/>
                </a:lnTo>
                <a:close/>
              </a:path>
            </a:pathLst>
          </a:cu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flipV="1">
            <a:off x="7452217" y="3257551"/>
            <a:ext cx="529734" cy="10668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8131174" y="3161775"/>
            <a:ext cx="517526" cy="10625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568691" y="2760980"/>
            <a:ext cx="524510" cy="96012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7970520" y="3726180"/>
            <a:ext cx="1127760" cy="594360"/>
          </a:xfrm>
          <a:custGeom>
            <a:avLst/>
            <a:gdLst>
              <a:gd name="connsiteX0" fmla="*/ 0 w 1127760"/>
              <a:gd name="connsiteY0" fmla="*/ 594360 h 594360"/>
              <a:gd name="connsiteX1" fmla="*/ 693420 w 1127760"/>
              <a:gd name="connsiteY1" fmla="*/ 495300 h 594360"/>
              <a:gd name="connsiteX2" fmla="*/ 1127760 w 1127760"/>
              <a:gd name="connsiteY2" fmla="*/ 0 h 594360"/>
              <a:gd name="connsiteX3" fmla="*/ 678180 w 1127760"/>
              <a:gd name="connsiteY3" fmla="*/ 83820 h 594360"/>
              <a:gd name="connsiteX4" fmla="*/ 0 w 1127760"/>
              <a:gd name="connsiteY4" fmla="*/ 59436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 h="594360">
                <a:moveTo>
                  <a:pt x="0" y="594360"/>
                </a:moveTo>
                <a:lnTo>
                  <a:pt x="693420" y="495300"/>
                </a:lnTo>
                <a:lnTo>
                  <a:pt x="1127760" y="0"/>
                </a:lnTo>
                <a:lnTo>
                  <a:pt x="678180" y="83820"/>
                </a:lnTo>
                <a:lnTo>
                  <a:pt x="0" y="594360"/>
                </a:lnTo>
                <a:close/>
              </a:path>
            </a:pathLst>
          </a:cu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8648700" y="3726180"/>
            <a:ext cx="952500" cy="1447800"/>
          </a:xfrm>
          <a:custGeom>
            <a:avLst/>
            <a:gdLst>
              <a:gd name="connsiteX0" fmla="*/ 0 w 952500"/>
              <a:gd name="connsiteY0" fmla="*/ 1447800 h 1447800"/>
              <a:gd name="connsiteX1" fmla="*/ 7620 w 952500"/>
              <a:gd name="connsiteY1" fmla="*/ 76200 h 1447800"/>
              <a:gd name="connsiteX2" fmla="*/ 457200 w 952500"/>
              <a:gd name="connsiteY2" fmla="*/ 0 h 1447800"/>
              <a:gd name="connsiteX3" fmla="*/ 952500 w 952500"/>
              <a:gd name="connsiteY3" fmla="*/ 1295400 h 1447800"/>
              <a:gd name="connsiteX4" fmla="*/ 0 w 952500"/>
              <a:gd name="connsiteY4" fmla="*/ 144780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0" h="1447800">
                <a:moveTo>
                  <a:pt x="0" y="1447800"/>
                </a:moveTo>
                <a:lnTo>
                  <a:pt x="7620" y="76200"/>
                </a:lnTo>
                <a:lnTo>
                  <a:pt x="457200" y="0"/>
                </a:lnTo>
                <a:lnTo>
                  <a:pt x="952500" y="1295400"/>
                </a:lnTo>
                <a:lnTo>
                  <a:pt x="0" y="1447800"/>
                </a:lnTo>
                <a:close/>
              </a:path>
            </a:pathLst>
          </a:custGeom>
          <a:solidFill>
            <a:srgbClr val="00B0F0">
              <a:alpha val="4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452360" y="2712720"/>
            <a:ext cx="1120140" cy="563880"/>
          </a:xfrm>
          <a:custGeom>
            <a:avLst/>
            <a:gdLst>
              <a:gd name="connsiteX0" fmla="*/ 0 w 1120140"/>
              <a:gd name="connsiteY0" fmla="*/ 563880 h 563880"/>
              <a:gd name="connsiteX1" fmla="*/ 693420 w 1120140"/>
              <a:gd name="connsiteY1" fmla="*/ 464820 h 563880"/>
              <a:gd name="connsiteX2" fmla="*/ 1120140 w 1120140"/>
              <a:gd name="connsiteY2" fmla="*/ 0 h 563880"/>
              <a:gd name="connsiteX3" fmla="*/ 678180 w 1120140"/>
              <a:gd name="connsiteY3" fmla="*/ 68580 h 563880"/>
              <a:gd name="connsiteX4" fmla="*/ 0 w 1120140"/>
              <a:gd name="connsiteY4" fmla="*/ 563880 h 563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0" h="563880">
                <a:moveTo>
                  <a:pt x="0" y="563880"/>
                </a:moveTo>
                <a:lnTo>
                  <a:pt x="693420" y="464820"/>
                </a:lnTo>
                <a:lnTo>
                  <a:pt x="1120140" y="0"/>
                </a:lnTo>
                <a:lnTo>
                  <a:pt x="678180" y="68580"/>
                </a:lnTo>
                <a:lnTo>
                  <a:pt x="0" y="563880"/>
                </a:lnTo>
                <a:close/>
              </a:path>
            </a:pathLst>
          </a:cu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51" idx="1"/>
            <a:endCxn id="52" idx="3"/>
          </p:cNvCxnSpPr>
          <p:nvPr/>
        </p:nvCxnSpPr>
        <p:spPr>
          <a:xfrm flipH="1" flipV="1">
            <a:off x="8130540" y="2781300"/>
            <a:ext cx="525780" cy="102108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94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1000"/>
                                        <p:tgtEl>
                                          <p:spTgt spid="51"/>
                                        </p:tgtEl>
                                      </p:cBhvr>
                                    </p:animEffect>
                                    <p:anim calcmode="lin" valueType="num">
                                      <p:cBhvr>
                                        <p:cTn id="32" dur="1000" fill="hold"/>
                                        <p:tgtEl>
                                          <p:spTgt spid="51"/>
                                        </p:tgtEl>
                                        <p:attrNameLst>
                                          <p:attrName>ppt_x</p:attrName>
                                        </p:attrNameLst>
                                      </p:cBhvr>
                                      <p:tavLst>
                                        <p:tav tm="0">
                                          <p:val>
                                            <p:strVal val="#ppt_x"/>
                                          </p:val>
                                        </p:tav>
                                        <p:tav tm="100000">
                                          <p:val>
                                            <p:strVal val="#ppt_x"/>
                                          </p:val>
                                        </p:tav>
                                      </p:tavLst>
                                    </p:anim>
                                    <p:anim calcmode="lin" valueType="num">
                                      <p:cBhvr>
                                        <p:cTn id="33" dur="1000" fill="hold"/>
                                        <p:tgtEl>
                                          <p:spTgt spid="5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1000"/>
                                        <p:tgtEl>
                                          <p:spTgt spid="49"/>
                                        </p:tgtEl>
                                      </p:cBhvr>
                                    </p:animEffect>
                                    <p:anim calcmode="lin" valueType="num">
                                      <p:cBhvr>
                                        <p:cTn id="37" dur="1000" fill="hold"/>
                                        <p:tgtEl>
                                          <p:spTgt spid="49"/>
                                        </p:tgtEl>
                                        <p:attrNameLst>
                                          <p:attrName>ppt_x</p:attrName>
                                        </p:attrNameLst>
                                      </p:cBhvr>
                                      <p:tavLst>
                                        <p:tav tm="0">
                                          <p:val>
                                            <p:strVal val="#ppt_x"/>
                                          </p:val>
                                        </p:tav>
                                        <p:tav tm="100000">
                                          <p:val>
                                            <p:strVal val="#ppt_x"/>
                                          </p:val>
                                        </p:tav>
                                      </p:tavLst>
                                    </p:anim>
                                    <p:anim calcmode="lin" valueType="num">
                                      <p:cBhvr>
                                        <p:cTn id="3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anim calcmode="lin" valueType="num">
                                      <p:cBhvr>
                                        <p:cTn id="59" dur="1000" fill="hold"/>
                                        <p:tgtEl>
                                          <p:spTgt spid="26"/>
                                        </p:tgtEl>
                                        <p:attrNameLst>
                                          <p:attrName>ppt_x</p:attrName>
                                        </p:attrNameLst>
                                      </p:cBhvr>
                                      <p:tavLst>
                                        <p:tav tm="0">
                                          <p:val>
                                            <p:strVal val="#ppt_x"/>
                                          </p:val>
                                        </p:tav>
                                        <p:tav tm="100000">
                                          <p:val>
                                            <p:strVal val="#ppt_x"/>
                                          </p:val>
                                        </p:tav>
                                      </p:tavLst>
                                    </p:anim>
                                    <p:anim calcmode="lin" valueType="num">
                                      <p:cBhvr>
                                        <p:cTn id="6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down)">
                                      <p:cBhvr>
                                        <p:cTn id="72" dur="1000"/>
                                        <p:tgtEl>
                                          <p:spTgt spid="30"/>
                                        </p:tgtEl>
                                      </p:cBhvr>
                                    </p:animEffect>
                                  </p:childTnLst>
                                </p:cTn>
                              </p:par>
                            </p:childTnLst>
                          </p:cTn>
                        </p:par>
                        <p:par>
                          <p:cTn id="73" fill="hold">
                            <p:stCondLst>
                              <p:cond delay="1000"/>
                            </p:stCondLst>
                            <p:childTnLst>
                              <p:par>
                                <p:cTn id="74" presetID="22" presetClass="entr" presetSubtype="4" fill="hold"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down)">
                                      <p:cBhvr>
                                        <p:cTn id="76" dur="1000"/>
                                        <p:tgtEl>
                                          <p:spTgt spid="42"/>
                                        </p:tgtEl>
                                      </p:cBhvr>
                                    </p:animEffect>
                                  </p:childTnLst>
                                </p:cTn>
                              </p:par>
                            </p:childTnLst>
                          </p:cTn>
                        </p:par>
                        <p:par>
                          <p:cTn id="77" fill="hold">
                            <p:stCondLst>
                              <p:cond delay="2000"/>
                            </p:stCondLst>
                            <p:childTnLst>
                              <p:par>
                                <p:cTn id="78" presetID="22" presetClass="entr" presetSubtype="4" fill="hold"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down)">
                                      <p:cBhvr>
                                        <p:cTn id="80" dur="1000"/>
                                        <p:tgtEl>
                                          <p:spTgt spid="54"/>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down)">
                                      <p:cBhvr>
                                        <p:cTn id="84" dur="10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wipe(down)">
                                      <p:cBhvr>
                                        <p:cTn id="8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28" grpId="0" animBg="1"/>
      <p:bldP spid="49" grpId="0" animBg="1"/>
      <p:bldP spid="51" grpId="0" animBg="1"/>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707886"/>
          </a:xfrm>
          <a:prstGeom prst="rect">
            <a:avLst/>
          </a:prstGeom>
          <a:noFill/>
        </p:spPr>
        <p:txBody>
          <a:bodyPr wrap="square" rtlCol="0">
            <a:spAutoFit/>
          </a:bodyPr>
          <a:lstStyle/>
          <a:p>
            <a:r>
              <a:rPr lang="en-US" sz="2000" dirty="0"/>
              <a:t>9</a:t>
            </a:r>
            <a:r>
              <a:rPr lang="en-US" sz="2000" dirty="0" smtClean="0"/>
              <a:t>) Draw the front view, top view, and  auxiliary top view of the inclined part of the pictorial view given below.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934" y="1039594"/>
            <a:ext cx="7224966" cy="5499318"/>
          </a:xfrm>
          <a:prstGeom prst="rect">
            <a:avLst/>
          </a:prstGeom>
        </p:spPr>
      </p:pic>
    </p:spTree>
    <p:extLst>
      <p:ext uri="{BB962C8B-B14F-4D97-AF65-F5344CB8AC3E}">
        <p14:creationId xmlns:p14="http://schemas.microsoft.com/office/powerpoint/2010/main" val="39064367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73" y="1508401"/>
            <a:ext cx="5163271" cy="43821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644" y="559926"/>
            <a:ext cx="6285578" cy="5563506"/>
          </a:xfrm>
          <a:prstGeom prst="rect">
            <a:avLst/>
          </a:prstGeom>
        </p:spPr>
      </p:pic>
    </p:spTree>
    <p:extLst>
      <p:ext uri="{BB962C8B-B14F-4D97-AF65-F5344CB8AC3E}">
        <p14:creationId xmlns:p14="http://schemas.microsoft.com/office/powerpoint/2010/main" val="314237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578" y="-103030"/>
            <a:ext cx="3765847" cy="29363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825" y="2962140"/>
            <a:ext cx="4378600" cy="24856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942" y="89465"/>
            <a:ext cx="2210872" cy="2743886"/>
          </a:xfrm>
          <a:prstGeom prst="rect">
            <a:avLst/>
          </a:prstGeom>
        </p:spPr>
      </p:pic>
    </p:spTree>
    <p:extLst>
      <p:ext uri="{BB962C8B-B14F-4D97-AF65-F5344CB8AC3E}">
        <p14:creationId xmlns:p14="http://schemas.microsoft.com/office/powerpoint/2010/main" val="228169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3467100" y="4051300"/>
            <a:ext cx="4713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467100" y="4462463"/>
            <a:ext cx="4713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3467100" y="6113463"/>
            <a:ext cx="4713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3467100" y="3636963"/>
            <a:ext cx="4713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7824788" y="3636963"/>
            <a:ext cx="0" cy="2476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7824788" y="2813050"/>
            <a:ext cx="0" cy="823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6178550" y="2813050"/>
            <a:ext cx="1646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flipV="1">
            <a:off x="5449888" y="2084387"/>
            <a:ext cx="728663" cy="728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flipV="1">
            <a:off x="4867275" y="2667000"/>
            <a:ext cx="969963" cy="969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5837238" y="3636963"/>
            <a:ext cx="1987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4867275" y="63500"/>
            <a:ext cx="2598738" cy="2603500"/>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5565775" y="180975"/>
            <a:ext cx="1958975" cy="1963738"/>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634038" y="250825"/>
            <a:ext cx="1647825" cy="1647825"/>
          </a:xfrm>
          <a:custGeom>
            <a:avLst/>
            <a:gdLst>
              <a:gd name="T0" fmla="*/ 2074 w 2075"/>
              <a:gd name="T1" fmla="*/ 985 h 2077"/>
              <a:gd name="T2" fmla="*/ 2063 w 2075"/>
              <a:gd name="T3" fmla="*/ 878 h 2077"/>
              <a:gd name="T4" fmla="*/ 2041 w 2075"/>
              <a:gd name="T5" fmla="*/ 774 h 2077"/>
              <a:gd name="T6" fmla="*/ 2009 w 2075"/>
              <a:gd name="T7" fmla="*/ 672 h 2077"/>
              <a:gd name="T8" fmla="*/ 1966 w 2075"/>
              <a:gd name="T9" fmla="*/ 574 h 2077"/>
              <a:gd name="T10" fmla="*/ 1913 w 2075"/>
              <a:gd name="T11" fmla="*/ 480 h 2077"/>
              <a:gd name="T12" fmla="*/ 1851 w 2075"/>
              <a:gd name="T13" fmla="*/ 393 h 2077"/>
              <a:gd name="T14" fmla="*/ 1781 w 2075"/>
              <a:gd name="T15" fmla="*/ 314 h 2077"/>
              <a:gd name="T16" fmla="*/ 1703 w 2075"/>
              <a:gd name="T17" fmla="*/ 241 h 2077"/>
              <a:gd name="T18" fmla="*/ 1617 w 2075"/>
              <a:gd name="T19" fmla="*/ 176 h 2077"/>
              <a:gd name="T20" fmla="*/ 1525 w 2075"/>
              <a:gd name="T21" fmla="*/ 122 h 2077"/>
              <a:gd name="T22" fmla="*/ 1429 w 2075"/>
              <a:gd name="T23" fmla="*/ 76 h 2077"/>
              <a:gd name="T24" fmla="*/ 1328 w 2075"/>
              <a:gd name="T25" fmla="*/ 42 h 2077"/>
              <a:gd name="T26" fmla="*/ 1224 w 2075"/>
              <a:gd name="T27" fmla="*/ 16 h 2077"/>
              <a:gd name="T28" fmla="*/ 1118 w 2075"/>
              <a:gd name="T29" fmla="*/ 3 h 2077"/>
              <a:gd name="T30" fmla="*/ 1011 w 2075"/>
              <a:gd name="T31" fmla="*/ 0 h 2077"/>
              <a:gd name="T32" fmla="*/ 904 w 2075"/>
              <a:gd name="T33" fmla="*/ 9 h 2077"/>
              <a:gd name="T34" fmla="*/ 800 w 2075"/>
              <a:gd name="T35" fmla="*/ 27 h 2077"/>
              <a:gd name="T36" fmla="*/ 697 w 2075"/>
              <a:gd name="T37" fmla="*/ 57 h 2077"/>
              <a:gd name="T38" fmla="*/ 598 w 2075"/>
              <a:gd name="T39" fmla="*/ 98 h 2077"/>
              <a:gd name="T40" fmla="*/ 504 w 2075"/>
              <a:gd name="T41" fmla="*/ 147 h 2077"/>
              <a:gd name="T42" fmla="*/ 415 w 2075"/>
              <a:gd name="T43" fmla="*/ 208 h 2077"/>
              <a:gd name="T44" fmla="*/ 333 w 2075"/>
              <a:gd name="T45" fmla="*/ 276 h 2077"/>
              <a:gd name="T46" fmla="*/ 258 w 2075"/>
              <a:gd name="T47" fmla="*/ 352 h 2077"/>
              <a:gd name="T48" fmla="*/ 192 w 2075"/>
              <a:gd name="T49" fmla="*/ 436 h 2077"/>
              <a:gd name="T50" fmla="*/ 135 w 2075"/>
              <a:gd name="T51" fmla="*/ 527 h 2077"/>
              <a:gd name="T52" fmla="*/ 88 w 2075"/>
              <a:gd name="T53" fmla="*/ 623 h 2077"/>
              <a:gd name="T54" fmla="*/ 50 w 2075"/>
              <a:gd name="T55" fmla="*/ 723 h 2077"/>
              <a:gd name="T56" fmla="*/ 22 w 2075"/>
              <a:gd name="T57" fmla="*/ 825 h 2077"/>
              <a:gd name="T58" fmla="*/ 6 w 2075"/>
              <a:gd name="T59" fmla="*/ 931 h 2077"/>
              <a:gd name="T60" fmla="*/ 0 w 2075"/>
              <a:gd name="T61" fmla="*/ 1038 h 2077"/>
              <a:gd name="T62" fmla="*/ 6 w 2075"/>
              <a:gd name="T63" fmla="*/ 1145 h 2077"/>
              <a:gd name="T64" fmla="*/ 22 w 2075"/>
              <a:gd name="T65" fmla="*/ 1251 h 2077"/>
              <a:gd name="T66" fmla="*/ 50 w 2075"/>
              <a:gd name="T67" fmla="*/ 1353 h 2077"/>
              <a:gd name="T68" fmla="*/ 88 w 2075"/>
              <a:gd name="T69" fmla="*/ 1454 h 2077"/>
              <a:gd name="T70" fmla="*/ 135 w 2075"/>
              <a:gd name="T71" fmla="*/ 1550 h 2077"/>
              <a:gd name="T72" fmla="*/ 192 w 2075"/>
              <a:gd name="T73" fmla="*/ 1640 h 2077"/>
              <a:gd name="T74" fmla="*/ 258 w 2075"/>
              <a:gd name="T75" fmla="*/ 1724 h 2077"/>
              <a:gd name="T76" fmla="*/ 333 w 2075"/>
              <a:gd name="T77" fmla="*/ 1800 h 2077"/>
              <a:gd name="T78" fmla="*/ 415 w 2075"/>
              <a:gd name="T79" fmla="*/ 1868 h 2077"/>
              <a:gd name="T80" fmla="*/ 504 w 2075"/>
              <a:gd name="T81" fmla="*/ 1929 h 2077"/>
              <a:gd name="T82" fmla="*/ 598 w 2075"/>
              <a:gd name="T83" fmla="*/ 1978 h 2077"/>
              <a:gd name="T84" fmla="*/ 697 w 2075"/>
              <a:gd name="T85" fmla="*/ 2019 h 2077"/>
              <a:gd name="T86" fmla="*/ 800 w 2075"/>
              <a:gd name="T87" fmla="*/ 2049 h 2077"/>
              <a:gd name="T88" fmla="*/ 904 w 2075"/>
              <a:gd name="T89" fmla="*/ 2068 h 2077"/>
              <a:gd name="T90" fmla="*/ 1011 w 2075"/>
              <a:gd name="T91" fmla="*/ 2077 h 2077"/>
              <a:gd name="T92" fmla="*/ 1118 w 2075"/>
              <a:gd name="T93" fmla="*/ 2073 h 2077"/>
              <a:gd name="T94" fmla="*/ 1224 w 2075"/>
              <a:gd name="T95" fmla="*/ 2060 h 2077"/>
              <a:gd name="T96" fmla="*/ 1328 w 2075"/>
              <a:gd name="T97" fmla="*/ 2035 h 2077"/>
              <a:gd name="T98" fmla="*/ 1429 w 2075"/>
              <a:gd name="T99" fmla="*/ 2000 h 2077"/>
              <a:gd name="T100" fmla="*/ 1525 w 2075"/>
              <a:gd name="T101" fmla="*/ 1954 h 2077"/>
              <a:gd name="T102" fmla="*/ 1617 w 2075"/>
              <a:gd name="T103" fmla="*/ 1900 h 2077"/>
              <a:gd name="T104" fmla="*/ 1703 w 2075"/>
              <a:gd name="T105" fmla="*/ 1835 h 2077"/>
              <a:gd name="T106" fmla="*/ 1781 w 2075"/>
              <a:gd name="T107" fmla="*/ 1762 h 2077"/>
              <a:gd name="T108" fmla="*/ 1851 w 2075"/>
              <a:gd name="T109" fmla="*/ 1683 h 2077"/>
              <a:gd name="T110" fmla="*/ 1913 w 2075"/>
              <a:gd name="T111" fmla="*/ 1596 h 2077"/>
              <a:gd name="T112" fmla="*/ 1966 w 2075"/>
              <a:gd name="T113" fmla="*/ 1502 h 2077"/>
              <a:gd name="T114" fmla="*/ 2009 w 2075"/>
              <a:gd name="T115" fmla="*/ 1404 h 2077"/>
              <a:gd name="T116" fmla="*/ 2041 w 2075"/>
              <a:gd name="T117" fmla="*/ 1303 h 2077"/>
              <a:gd name="T118" fmla="*/ 2063 w 2075"/>
              <a:gd name="T119" fmla="*/ 1198 h 2077"/>
              <a:gd name="T120" fmla="*/ 2074 w 2075"/>
              <a:gd name="T121" fmla="*/ 1091 h 2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5" h="2077">
                <a:moveTo>
                  <a:pt x="2075" y="1038"/>
                </a:moveTo>
                <a:lnTo>
                  <a:pt x="2074" y="985"/>
                </a:lnTo>
                <a:lnTo>
                  <a:pt x="2070" y="931"/>
                </a:lnTo>
                <a:lnTo>
                  <a:pt x="2063" y="878"/>
                </a:lnTo>
                <a:lnTo>
                  <a:pt x="2053" y="825"/>
                </a:lnTo>
                <a:lnTo>
                  <a:pt x="2041" y="774"/>
                </a:lnTo>
                <a:lnTo>
                  <a:pt x="2026" y="723"/>
                </a:lnTo>
                <a:lnTo>
                  <a:pt x="2009" y="672"/>
                </a:lnTo>
                <a:lnTo>
                  <a:pt x="1988" y="623"/>
                </a:lnTo>
                <a:lnTo>
                  <a:pt x="1966" y="574"/>
                </a:lnTo>
                <a:lnTo>
                  <a:pt x="1941" y="527"/>
                </a:lnTo>
                <a:lnTo>
                  <a:pt x="1913" y="480"/>
                </a:lnTo>
                <a:lnTo>
                  <a:pt x="1883" y="436"/>
                </a:lnTo>
                <a:lnTo>
                  <a:pt x="1851" y="393"/>
                </a:lnTo>
                <a:lnTo>
                  <a:pt x="1817" y="352"/>
                </a:lnTo>
                <a:lnTo>
                  <a:pt x="1781" y="314"/>
                </a:lnTo>
                <a:lnTo>
                  <a:pt x="1742" y="276"/>
                </a:lnTo>
                <a:lnTo>
                  <a:pt x="1703" y="241"/>
                </a:lnTo>
                <a:lnTo>
                  <a:pt x="1661" y="208"/>
                </a:lnTo>
                <a:lnTo>
                  <a:pt x="1617" y="176"/>
                </a:lnTo>
                <a:lnTo>
                  <a:pt x="1571" y="147"/>
                </a:lnTo>
                <a:lnTo>
                  <a:pt x="1525" y="122"/>
                </a:lnTo>
                <a:lnTo>
                  <a:pt x="1478" y="98"/>
                </a:lnTo>
                <a:lnTo>
                  <a:pt x="1429" y="76"/>
                </a:lnTo>
                <a:lnTo>
                  <a:pt x="1379" y="57"/>
                </a:lnTo>
                <a:lnTo>
                  <a:pt x="1328" y="42"/>
                </a:lnTo>
                <a:lnTo>
                  <a:pt x="1276" y="27"/>
                </a:lnTo>
                <a:lnTo>
                  <a:pt x="1224" y="16"/>
                </a:lnTo>
                <a:lnTo>
                  <a:pt x="1171" y="9"/>
                </a:lnTo>
                <a:lnTo>
                  <a:pt x="1118" y="3"/>
                </a:lnTo>
                <a:lnTo>
                  <a:pt x="1064" y="0"/>
                </a:lnTo>
                <a:lnTo>
                  <a:pt x="1011" y="0"/>
                </a:lnTo>
                <a:lnTo>
                  <a:pt x="957" y="3"/>
                </a:lnTo>
                <a:lnTo>
                  <a:pt x="904" y="9"/>
                </a:lnTo>
                <a:lnTo>
                  <a:pt x="852" y="16"/>
                </a:lnTo>
                <a:lnTo>
                  <a:pt x="800" y="27"/>
                </a:lnTo>
                <a:lnTo>
                  <a:pt x="748" y="42"/>
                </a:lnTo>
                <a:lnTo>
                  <a:pt x="697" y="57"/>
                </a:lnTo>
                <a:lnTo>
                  <a:pt x="646" y="76"/>
                </a:lnTo>
                <a:lnTo>
                  <a:pt x="598" y="98"/>
                </a:lnTo>
                <a:lnTo>
                  <a:pt x="551" y="122"/>
                </a:lnTo>
                <a:lnTo>
                  <a:pt x="504" y="147"/>
                </a:lnTo>
                <a:lnTo>
                  <a:pt x="459" y="176"/>
                </a:lnTo>
                <a:lnTo>
                  <a:pt x="415" y="208"/>
                </a:lnTo>
                <a:lnTo>
                  <a:pt x="373" y="241"/>
                </a:lnTo>
                <a:lnTo>
                  <a:pt x="333" y="276"/>
                </a:lnTo>
                <a:lnTo>
                  <a:pt x="295" y="314"/>
                </a:lnTo>
                <a:lnTo>
                  <a:pt x="258" y="352"/>
                </a:lnTo>
                <a:lnTo>
                  <a:pt x="224" y="393"/>
                </a:lnTo>
                <a:lnTo>
                  <a:pt x="192" y="436"/>
                </a:lnTo>
                <a:lnTo>
                  <a:pt x="162" y="480"/>
                </a:lnTo>
                <a:lnTo>
                  <a:pt x="135" y="527"/>
                </a:lnTo>
                <a:lnTo>
                  <a:pt x="110" y="574"/>
                </a:lnTo>
                <a:lnTo>
                  <a:pt x="88" y="623"/>
                </a:lnTo>
                <a:lnTo>
                  <a:pt x="67" y="672"/>
                </a:lnTo>
                <a:lnTo>
                  <a:pt x="50" y="723"/>
                </a:lnTo>
                <a:lnTo>
                  <a:pt x="35" y="774"/>
                </a:lnTo>
                <a:lnTo>
                  <a:pt x="22" y="825"/>
                </a:lnTo>
                <a:lnTo>
                  <a:pt x="13" y="878"/>
                </a:lnTo>
                <a:lnTo>
                  <a:pt x="6" y="931"/>
                </a:lnTo>
                <a:lnTo>
                  <a:pt x="2" y="985"/>
                </a:lnTo>
                <a:lnTo>
                  <a:pt x="0" y="1038"/>
                </a:lnTo>
                <a:lnTo>
                  <a:pt x="2" y="1091"/>
                </a:lnTo>
                <a:lnTo>
                  <a:pt x="6" y="1145"/>
                </a:lnTo>
                <a:lnTo>
                  <a:pt x="13" y="1198"/>
                </a:lnTo>
                <a:lnTo>
                  <a:pt x="22" y="1251"/>
                </a:lnTo>
                <a:lnTo>
                  <a:pt x="35" y="1303"/>
                </a:lnTo>
                <a:lnTo>
                  <a:pt x="50" y="1353"/>
                </a:lnTo>
                <a:lnTo>
                  <a:pt x="67" y="1404"/>
                </a:lnTo>
                <a:lnTo>
                  <a:pt x="88" y="1454"/>
                </a:lnTo>
                <a:lnTo>
                  <a:pt x="110" y="1502"/>
                </a:lnTo>
                <a:lnTo>
                  <a:pt x="135" y="1550"/>
                </a:lnTo>
                <a:lnTo>
                  <a:pt x="162" y="1596"/>
                </a:lnTo>
                <a:lnTo>
                  <a:pt x="192" y="1640"/>
                </a:lnTo>
                <a:lnTo>
                  <a:pt x="224" y="1683"/>
                </a:lnTo>
                <a:lnTo>
                  <a:pt x="258" y="1724"/>
                </a:lnTo>
                <a:lnTo>
                  <a:pt x="295" y="1762"/>
                </a:lnTo>
                <a:lnTo>
                  <a:pt x="333" y="1800"/>
                </a:lnTo>
                <a:lnTo>
                  <a:pt x="373" y="1835"/>
                </a:lnTo>
                <a:lnTo>
                  <a:pt x="415" y="1868"/>
                </a:lnTo>
                <a:lnTo>
                  <a:pt x="459" y="1900"/>
                </a:lnTo>
                <a:lnTo>
                  <a:pt x="504" y="1929"/>
                </a:lnTo>
                <a:lnTo>
                  <a:pt x="551" y="1954"/>
                </a:lnTo>
                <a:lnTo>
                  <a:pt x="598" y="1978"/>
                </a:lnTo>
                <a:lnTo>
                  <a:pt x="646" y="2000"/>
                </a:lnTo>
                <a:lnTo>
                  <a:pt x="697" y="2019"/>
                </a:lnTo>
                <a:lnTo>
                  <a:pt x="748" y="2035"/>
                </a:lnTo>
                <a:lnTo>
                  <a:pt x="800" y="2049"/>
                </a:lnTo>
                <a:lnTo>
                  <a:pt x="852" y="2060"/>
                </a:lnTo>
                <a:lnTo>
                  <a:pt x="904" y="2068"/>
                </a:lnTo>
                <a:lnTo>
                  <a:pt x="957" y="2073"/>
                </a:lnTo>
                <a:lnTo>
                  <a:pt x="1011" y="2077"/>
                </a:lnTo>
                <a:lnTo>
                  <a:pt x="1064" y="2077"/>
                </a:lnTo>
                <a:lnTo>
                  <a:pt x="1118" y="2073"/>
                </a:lnTo>
                <a:lnTo>
                  <a:pt x="1171" y="2068"/>
                </a:lnTo>
                <a:lnTo>
                  <a:pt x="1224" y="2060"/>
                </a:lnTo>
                <a:lnTo>
                  <a:pt x="1276" y="2049"/>
                </a:lnTo>
                <a:lnTo>
                  <a:pt x="1328" y="2035"/>
                </a:lnTo>
                <a:lnTo>
                  <a:pt x="1379" y="2019"/>
                </a:lnTo>
                <a:lnTo>
                  <a:pt x="1429" y="2000"/>
                </a:lnTo>
                <a:lnTo>
                  <a:pt x="1478" y="1978"/>
                </a:lnTo>
                <a:lnTo>
                  <a:pt x="1525" y="1954"/>
                </a:lnTo>
                <a:lnTo>
                  <a:pt x="1571" y="1929"/>
                </a:lnTo>
                <a:lnTo>
                  <a:pt x="1617" y="1900"/>
                </a:lnTo>
                <a:lnTo>
                  <a:pt x="1661" y="1868"/>
                </a:lnTo>
                <a:lnTo>
                  <a:pt x="1703" y="1835"/>
                </a:lnTo>
                <a:lnTo>
                  <a:pt x="1742" y="1800"/>
                </a:lnTo>
                <a:lnTo>
                  <a:pt x="1781" y="1762"/>
                </a:lnTo>
                <a:lnTo>
                  <a:pt x="1817" y="1724"/>
                </a:lnTo>
                <a:lnTo>
                  <a:pt x="1851" y="1683"/>
                </a:lnTo>
                <a:lnTo>
                  <a:pt x="1883" y="1640"/>
                </a:lnTo>
                <a:lnTo>
                  <a:pt x="1913" y="1596"/>
                </a:lnTo>
                <a:lnTo>
                  <a:pt x="1941" y="1550"/>
                </a:lnTo>
                <a:lnTo>
                  <a:pt x="1966" y="1502"/>
                </a:lnTo>
                <a:lnTo>
                  <a:pt x="1988" y="1454"/>
                </a:lnTo>
                <a:lnTo>
                  <a:pt x="2009" y="1404"/>
                </a:lnTo>
                <a:lnTo>
                  <a:pt x="2026" y="1353"/>
                </a:lnTo>
                <a:lnTo>
                  <a:pt x="2041" y="1303"/>
                </a:lnTo>
                <a:lnTo>
                  <a:pt x="2053" y="1251"/>
                </a:lnTo>
                <a:lnTo>
                  <a:pt x="2063" y="1198"/>
                </a:lnTo>
                <a:lnTo>
                  <a:pt x="2070" y="1145"/>
                </a:lnTo>
                <a:lnTo>
                  <a:pt x="2074" y="1091"/>
                </a:lnTo>
                <a:lnTo>
                  <a:pt x="2075" y="103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6178550" y="760412"/>
            <a:ext cx="2049463" cy="2052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7040563" y="490537"/>
            <a:ext cx="728663" cy="730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5875338" y="1658937"/>
            <a:ext cx="727075" cy="728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6046788" y="661987"/>
            <a:ext cx="822325" cy="825500"/>
          </a:xfrm>
          <a:custGeom>
            <a:avLst/>
            <a:gdLst>
              <a:gd name="T0" fmla="*/ 1035 w 1036"/>
              <a:gd name="T1" fmla="*/ 482 h 1038"/>
              <a:gd name="T2" fmla="*/ 1024 w 1036"/>
              <a:gd name="T3" fmla="*/ 407 h 1038"/>
              <a:gd name="T4" fmla="*/ 1002 w 1036"/>
              <a:gd name="T5" fmla="*/ 334 h 1038"/>
              <a:gd name="T6" fmla="*/ 970 w 1036"/>
              <a:gd name="T7" fmla="*/ 264 h 1038"/>
              <a:gd name="T8" fmla="*/ 928 w 1036"/>
              <a:gd name="T9" fmla="*/ 202 h 1038"/>
              <a:gd name="T10" fmla="*/ 877 w 1036"/>
              <a:gd name="T11" fmla="*/ 145 h 1038"/>
              <a:gd name="T12" fmla="*/ 819 w 1036"/>
              <a:gd name="T13" fmla="*/ 97 h 1038"/>
              <a:gd name="T14" fmla="*/ 755 w 1036"/>
              <a:gd name="T15" fmla="*/ 57 h 1038"/>
              <a:gd name="T16" fmla="*/ 685 w 1036"/>
              <a:gd name="T17" fmla="*/ 27 h 1038"/>
              <a:gd name="T18" fmla="*/ 612 w 1036"/>
              <a:gd name="T19" fmla="*/ 9 h 1038"/>
              <a:gd name="T20" fmla="*/ 537 w 1036"/>
              <a:gd name="T21" fmla="*/ 0 h 1038"/>
              <a:gd name="T22" fmla="*/ 462 w 1036"/>
              <a:gd name="T23" fmla="*/ 3 h 1038"/>
              <a:gd name="T24" fmla="*/ 387 w 1036"/>
              <a:gd name="T25" fmla="*/ 16 h 1038"/>
              <a:gd name="T26" fmla="*/ 315 w 1036"/>
              <a:gd name="T27" fmla="*/ 42 h 1038"/>
              <a:gd name="T28" fmla="*/ 248 w 1036"/>
              <a:gd name="T29" fmla="*/ 76 h 1038"/>
              <a:gd name="T30" fmla="*/ 186 w 1036"/>
              <a:gd name="T31" fmla="*/ 120 h 1038"/>
              <a:gd name="T32" fmla="*/ 132 w 1036"/>
              <a:gd name="T33" fmla="*/ 173 h 1038"/>
              <a:gd name="T34" fmla="*/ 86 w 1036"/>
              <a:gd name="T35" fmla="*/ 233 h 1038"/>
              <a:gd name="T36" fmla="*/ 48 w 1036"/>
              <a:gd name="T37" fmla="*/ 299 h 1038"/>
              <a:gd name="T38" fmla="*/ 22 w 1036"/>
              <a:gd name="T39" fmla="*/ 369 h 1038"/>
              <a:gd name="T40" fmla="*/ 5 w 1036"/>
              <a:gd name="T41" fmla="*/ 443 h 1038"/>
              <a:gd name="T42" fmla="*/ 0 w 1036"/>
              <a:gd name="T43" fmla="*/ 519 h 1038"/>
              <a:gd name="T44" fmla="*/ 5 w 1036"/>
              <a:gd name="T45" fmla="*/ 595 h 1038"/>
              <a:gd name="T46" fmla="*/ 22 w 1036"/>
              <a:gd name="T47" fmla="*/ 669 h 1038"/>
              <a:gd name="T48" fmla="*/ 48 w 1036"/>
              <a:gd name="T49" fmla="*/ 740 h 1038"/>
              <a:gd name="T50" fmla="*/ 86 w 1036"/>
              <a:gd name="T51" fmla="*/ 806 h 1038"/>
              <a:gd name="T52" fmla="*/ 132 w 1036"/>
              <a:gd name="T53" fmla="*/ 865 h 1038"/>
              <a:gd name="T54" fmla="*/ 186 w 1036"/>
              <a:gd name="T55" fmla="*/ 918 h 1038"/>
              <a:gd name="T56" fmla="*/ 248 w 1036"/>
              <a:gd name="T57" fmla="*/ 962 h 1038"/>
              <a:gd name="T58" fmla="*/ 315 w 1036"/>
              <a:gd name="T59" fmla="*/ 996 h 1038"/>
              <a:gd name="T60" fmla="*/ 387 w 1036"/>
              <a:gd name="T61" fmla="*/ 1022 h 1038"/>
              <a:gd name="T62" fmla="*/ 462 w 1036"/>
              <a:gd name="T63" fmla="*/ 1035 h 1038"/>
              <a:gd name="T64" fmla="*/ 537 w 1036"/>
              <a:gd name="T65" fmla="*/ 1038 h 1038"/>
              <a:gd name="T66" fmla="*/ 612 w 1036"/>
              <a:gd name="T67" fmla="*/ 1030 h 1038"/>
              <a:gd name="T68" fmla="*/ 685 w 1036"/>
              <a:gd name="T69" fmla="*/ 1011 h 1038"/>
              <a:gd name="T70" fmla="*/ 755 w 1036"/>
              <a:gd name="T71" fmla="*/ 981 h 1038"/>
              <a:gd name="T72" fmla="*/ 819 w 1036"/>
              <a:gd name="T73" fmla="*/ 941 h 1038"/>
              <a:gd name="T74" fmla="*/ 877 w 1036"/>
              <a:gd name="T75" fmla="*/ 893 h 1038"/>
              <a:gd name="T76" fmla="*/ 928 w 1036"/>
              <a:gd name="T77" fmla="*/ 837 h 1038"/>
              <a:gd name="T78" fmla="*/ 970 w 1036"/>
              <a:gd name="T79" fmla="*/ 774 h 1038"/>
              <a:gd name="T80" fmla="*/ 1002 w 1036"/>
              <a:gd name="T81" fmla="*/ 704 h 1038"/>
              <a:gd name="T82" fmla="*/ 1024 w 1036"/>
              <a:gd name="T83" fmla="*/ 632 h 1038"/>
              <a:gd name="T84" fmla="*/ 1035 w 1036"/>
              <a:gd name="T85" fmla="*/ 55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6" h="1038">
                <a:moveTo>
                  <a:pt x="1036" y="519"/>
                </a:moveTo>
                <a:lnTo>
                  <a:pt x="1035" y="482"/>
                </a:lnTo>
                <a:lnTo>
                  <a:pt x="1030" y="443"/>
                </a:lnTo>
                <a:lnTo>
                  <a:pt x="1024" y="407"/>
                </a:lnTo>
                <a:lnTo>
                  <a:pt x="1014" y="369"/>
                </a:lnTo>
                <a:lnTo>
                  <a:pt x="1002" y="334"/>
                </a:lnTo>
                <a:lnTo>
                  <a:pt x="987" y="299"/>
                </a:lnTo>
                <a:lnTo>
                  <a:pt x="970" y="264"/>
                </a:lnTo>
                <a:lnTo>
                  <a:pt x="950" y="233"/>
                </a:lnTo>
                <a:lnTo>
                  <a:pt x="928" y="202"/>
                </a:lnTo>
                <a:lnTo>
                  <a:pt x="904" y="173"/>
                </a:lnTo>
                <a:lnTo>
                  <a:pt x="877" y="145"/>
                </a:lnTo>
                <a:lnTo>
                  <a:pt x="850" y="120"/>
                </a:lnTo>
                <a:lnTo>
                  <a:pt x="819" y="97"/>
                </a:lnTo>
                <a:lnTo>
                  <a:pt x="788" y="76"/>
                </a:lnTo>
                <a:lnTo>
                  <a:pt x="755" y="57"/>
                </a:lnTo>
                <a:lnTo>
                  <a:pt x="721" y="42"/>
                </a:lnTo>
                <a:lnTo>
                  <a:pt x="685" y="27"/>
                </a:lnTo>
                <a:lnTo>
                  <a:pt x="649" y="16"/>
                </a:lnTo>
                <a:lnTo>
                  <a:pt x="612" y="9"/>
                </a:lnTo>
                <a:lnTo>
                  <a:pt x="574" y="3"/>
                </a:lnTo>
                <a:lnTo>
                  <a:pt x="537" y="0"/>
                </a:lnTo>
                <a:lnTo>
                  <a:pt x="499" y="0"/>
                </a:lnTo>
                <a:lnTo>
                  <a:pt x="462" y="3"/>
                </a:lnTo>
                <a:lnTo>
                  <a:pt x="424" y="9"/>
                </a:lnTo>
                <a:lnTo>
                  <a:pt x="387" y="16"/>
                </a:lnTo>
                <a:lnTo>
                  <a:pt x="350" y="27"/>
                </a:lnTo>
                <a:lnTo>
                  <a:pt x="315" y="42"/>
                </a:lnTo>
                <a:lnTo>
                  <a:pt x="281" y="57"/>
                </a:lnTo>
                <a:lnTo>
                  <a:pt x="248" y="76"/>
                </a:lnTo>
                <a:lnTo>
                  <a:pt x="217" y="97"/>
                </a:lnTo>
                <a:lnTo>
                  <a:pt x="186" y="120"/>
                </a:lnTo>
                <a:lnTo>
                  <a:pt x="158" y="145"/>
                </a:lnTo>
                <a:lnTo>
                  <a:pt x="132" y="173"/>
                </a:lnTo>
                <a:lnTo>
                  <a:pt x="108" y="202"/>
                </a:lnTo>
                <a:lnTo>
                  <a:pt x="86" y="233"/>
                </a:lnTo>
                <a:lnTo>
                  <a:pt x="66" y="264"/>
                </a:lnTo>
                <a:lnTo>
                  <a:pt x="48" y="299"/>
                </a:lnTo>
                <a:lnTo>
                  <a:pt x="34" y="334"/>
                </a:lnTo>
                <a:lnTo>
                  <a:pt x="22" y="369"/>
                </a:lnTo>
                <a:lnTo>
                  <a:pt x="12" y="407"/>
                </a:lnTo>
                <a:lnTo>
                  <a:pt x="5" y="443"/>
                </a:lnTo>
                <a:lnTo>
                  <a:pt x="1" y="482"/>
                </a:lnTo>
                <a:lnTo>
                  <a:pt x="0" y="519"/>
                </a:lnTo>
                <a:lnTo>
                  <a:pt x="1" y="557"/>
                </a:lnTo>
                <a:lnTo>
                  <a:pt x="5" y="595"/>
                </a:lnTo>
                <a:lnTo>
                  <a:pt x="12" y="632"/>
                </a:lnTo>
                <a:lnTo>
                  <a:pt x="22" y="669"/>
                </a:lnTo>
                <a:lnTo>
                  <a:pt x="34" y="704"/>
                </a:lnTo>
                <a:lnTo>
                  <a:pt x="48" y="740"/>
                </a:lnTo>
                <a:lnTo>
                  <a:pt x="66" y="774"/>
                </a:lnTo>
                <a:lnTo>
                  <a:pt x="86" y="806"/>
                </a:lnTo>
                <a:lnTo>
                  <a:pt x="108" y="837"/>
                </a:lnTo>
                <a:lnTo>
                  <a:pt x="132" y="865"/>
                </a:lnTo>
                <a:lnTo>
                  <a:pt x="158" y="893"/>
                </a:lnTo>
                <a:lnTo>
                  <a:pt x="186" y="918"/>
                </a:lnTo>
                <a:lnTo>
                  <a:pt x="217" y="941"/>
                </a:lnTo>
                <a:lnTo>
                  <a:pt x="248" y="962"/>
                </a:lnTo>
                <a:lnTo>
                  <a:pt x="281" y="981"/>
                </a:lnTo>
                <a:lnTo>
                  <a:pt x="315" y="996"/>
                </a:lnTo>
                <a:lnTo>
                  <a:pt x="350" y="1011"/>
                </a:lnTo>
                <a:lnTo>
                  <a:pt x="387" y="1022"/>
                </a:lnTo>
                <a:lnTo>
                  <a:pt x="424" y="1030"/>
                </a:lnTo>
                <a:lnTo>
                  <a:pt x="462" y="1035"/>
                </a:lnTo>
                <a:lnTo>
                  <a:pt x="499" y="1038"/>
                </a:lnTo>
                <a:lnTo>
                  <a:pt x="537" y="1038"/>
                </a:lnTo>
                <a:lnTo>
                  <a:pt x="574" y="1035"/>
                </a:lnTo>
                <a:lnTo>
                  <a:pt x="612" y="1030"/>
                </a:lnTo>
                <a:lnTo>
                  <a:pt x="649" y="1022"/>
                </a:lnTo>
                <a:lnTo>
                  <a:pt x="685" y="1011"/>
                </a:lnTo>
                <a:lnTo>
                  <a:pt x="721" y="996"/>
                </a:lnTo>
                <a:lnTo>
                  <a:pt x="755" y="981"/>
                </a:lnTo>
                <a:lnTo>
                  <a:pt x="788" y="962"/>
                </a:lnTo>
                <a:lnTo>
                  <a:pt x="819" y="941"/>
                </a:lnTo>
                <a:lnTo>
                  <a:pt x="850" y="918"/>
                </a:lnTo>
                <a:lnTo>
                  <a:pt x="877" y="893"/>
                </a:lnTo>
                <a:lnTo>
                  <a:pt x="904" y="865"/>
                </a:lnTo>
                <a:lnTo>
                  <a:pt x="928" y="837"/>
                </a:lnTo>
                <a:lnTo>
                  <a:pt x="950" y="806"/>
                </a:lnTo>
                <a:lnTo>
                  <a:pt x="970" y="774"/>
                </a:lnTo>
                <a:lnTo>
                  <a:pt x="987" y="740"/>
                </a:lnTo>
                <a:lnTo>
                  <a:pt x="1002" y="704"/>
                </a:lnTo>
                <a:lnTo>
                  <a:pt x="1014" y="669"/>
                </a:lnTo>
                <a:lnTo>
                  <a:pt x="1024" y="632"/>
                </a:lnTo>
                <a:lnTo>
                  <a:pt x="1030" y="595"/>
                </a:lnTo>
                <a:lnTo>
                  <a:pt x="1035" y="557"/>
                </a:lnTo>
                <a:lnTo>
                  <a:pt x="1036" y="519"/>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634038" y="250825"/>
            <a:ext cx="1404938" cy="1406525"/>
          </a:xfrm>
          <a:custGeom>
            <a:avLst/>
            <a:gdLst>
              <a:gd name="T0" fmla="*/ 1771 w 1771"/>
              <a:gd name="T1" fmla="*/ 304 h 1772"/>
              <a:gd name="T2" fmla="*/ 1732 w 1771"/>
              <a:gd name="T3" fmla="*/ 266 h 1772"/>
              <a:gd name="T4" fmla="*/ 1692 w 1771"/>
              <a:gd name="T5" fmla="*/ 232 h 1772"/>
              <a:gd name="T6" fmla="*/ 1650 w 1771"/>
              <a:gd name="T7" fmla="*/ 199 h 1772"/>
              <a:gd name="T8" fmla="*/ 1606 w 1771"/>
              <a:gd name="T9" fmla="*/ 169 h 1772"/>
              <a:gd name="T10" fmla="*/ 1560 w 1771"/>
              <a:gd name="T11" fmla="*/ 141 h 1772"/>
              <a:gd name="T12" fmla="*/ 1514 w 1771"/>
              <a:gd name="T13" fmla="*/ 115 h 1772"/>
              <a:gd name="T14" fmla="*/ 1466 w 1771"/>
              <a:gd name="T15" fmla="*/ 92 h 1772"/>
              <a:gd name="T16" fmla="*/ 1416 w 1771"/>
              <a:gd name="T17" fmla="*/ 71 h 1772"/>
              <a:gd name="T18" fmla="*/ 1366 w 1771"/>
              <a:gd name="T19" fmla="*/ 53 h 1772"/>
              <a:gd name="T20" fmla="*/ 1315 w 1771"/>
              <a:gd name="T21" fmla="*/ 37 h 1772"/>
              <a:gd name="T22" fmla="*/ 1263 w 1771"/>
              <a:gd name="T23" fmla="*/ 24 h 1772"/>
              <a:gd name="T24" fmla="*/ 1211 w 1771"/>
              <a:gd name="T25" fmla="*/ 14 h 1772"/>
              <a:gd name="T26" fmla="*/ 1158 w 1771"/>
              <a:gd name="T27" fmla="*/ 6 h 1772"/>
              <a:gd name="T28" fmla="*/ 1105 w 1771"/>
              <a:gd name="T29" fmla="*/ 2 h 1772"/>
              <a:gd name="T30" fmla="*/ 1051 w 1771"/>
              <a:gd name="T31" fmla="*/ 0 h 1772"/>
              <a:gd name="T32" fmla="*/ 998 w 1771"/>
              <a:gd name="T33" fmla="*/ 1 h 1772"/>
              <a:gd name="T34" fmla="*/ 944 w 1771"/>
              <a:gd name="T35" fmla="*/ 4 h 1772"/>
              <a:gd name="T36" fmla="*/ 891 w 1771"/>
              <a:gd name="T37" fmla="*/ 10 h 1772"/>
              <a:gd name="T38" fmla="*/ 838 w 1771"/>
              <a:gd name="T39" fmla="*/ 20 h 1772"/>
              <a:gd name="T40" fmla="*/ 786 w 1771"/>
              <a:gd name="T41" fmla="*/ 31 h 1772"/>
              <a:gd name="T42" fmla="*/ 735 w 1771"/>
              <a:gd name="T43" fmla="*/ 45 h 1772"/>
              <a:gd name="T44" fmla="*/ 684 w 1771"/>
              <a:gd name="T45" fmla="*/ 61 h 1772"/>
              <a:gd name="T46" fmla="*/ 634 w 1771"/>
              <a:gd name="T47" fmla="*/ 81 h 1772"/>
              <a:gd name="T48" fmla="*/ 586 w 1771"/>
              <a:gd name="T49" fmla="*/ 103 h 1772"/>
              <a:gd name="T50" fmla="*/ 538 w 1771"/>
              <a:gd name="T51" fmla="*/ 128 h 1772"/>
              <a:gd name="T52" fmla="*/ 492 w 1771"/>
              <a:gd name="T53" fmla="*/ 155 h 1772"/>
              <a:gd name="T54" fmla="*/ 448 w 1771"/>
              <a:gd name="T55" fmla="*/ 184 h 1772"/>
              <a:gd name="T56" fmla="*/ 405 w 1771"/>
              <a:gd name="T57" fmla="*/ 216 h 1772"/>
              <a:gd name="T58" fmla="*/ 363 w 1771"/>
              <a:gd name="T59" fmla="*/ 249 h 1772"/>
              <a:gd name="T60" fmla="*/ 323 w 1771"/>
              <a:gd name="T61" fmla="*/ 285 h 1772"/>
              <a:gd name="T62" fmla="*/ 286 w 1771"/>
              <a:gd name="T63" fmla="*/ 323 h 1772"/>
              <a:gd name="T64" fmla="*/ 250 w 1771"/>
              <a:gd name="T65" fmla="*/ 362 h 1772"/>
              <a:gd name="T66" fmla="*/ 217 w 1771"/>
              <a:gd name="T67" fmla="*/ 404 h 1772"/>
              <a:gd name="T68" fmla="*/ 185 w 1771"/>
              <a:gd name="T69" fmla="*/ 447 h 1772"/>
              <a:gd name="T70" fmla="*/ 156 w 1771"/>
              <a:gd name="T71" fmla="*/ 492 h 1772"/>
              <a:gd name="T72" fmla="*/ 128 w 1771"/>
              <a:gd name="T73" fmla="*/ 539 h 1772"/>
              <a:gd name="T74" fmla="*/ 104 w 1771"/>
              <a:gd name="T75" fmla="*/ 586 h 1772"/>
              <a:gd name="T76" fmla="*/ 82 w 1771"/>
              <a:gd name="T77" fmla="*/ 635 h 1772"/>
              <a:gd name="T78" fmla="*/ 62 w 1771"/>
              <a:gd name="T79" fmla="*/ 684 h 1772"/>
              <a:gd name="T80" fmla="*/ 46 w 1771"/>
              <a:gd name="T81" fmla="*/ 735 h 1772"/>
              <a:gd name="T82" fmla="*/ 31 w 1771"/>
              <a:gd name="T83" fmla="*/ 787 h 1772"/>
              <a:gd name="T84" fmla="*/ 19 w 1771"/>
              <a:gd name="T85" fmla="*/ 839 h 1772"/>
              <a:gd name="T86" fmla="*/ 10 w 1771"/>
              <a:gd name="T87" fmla="*/ 892 h 1772"/>
              <a:gd name="T88" fmla="*/ 5 w 1771"/>
              <a:gd name="T89" fmla="*/ 944 h 1772"/>
              <a:gd name="T90" fmla="*/ 2 w 1771"/>
              <a:gd name="T91" fmla="*/ 998 h 1772"/>
              <a:gd name="T92" fmla="*/ 0 w 1771"/>
              <a:gd name="T93" fmla="*/ 1051 h 1772"/>
              <a:gd name="T94" fmla="*/ 3 w 1771"/>
              <a:gd name="T95" fmla="*/ 1105 h 1772"/>
              <a:gd name="T96" fmla="*/ 7 w 1771"/>
              <a:gd name="T97" fmla="*/ 1158 h 1772"/>
              <a:gd name="T98" fmla="*/ 15 w 1771"/>
              <a:gd name="T99" fmla="*/ 1211 h 1772"/>
              <a:gd name="T100" fmla="*/ 25 w 1771"/>
              <a:gd name="T101" fmla="*/ 1264 h 1772"/>
              <a:gd name="T102" fmla="*/ 38 w 1771"/>
              <a:gd name="T103" fmla="*/ 1316 h 1772"/>
              <a:gd name="T104" fmla="*/ 53 w 1771"/>
              <a:gd name="T105" fmla="*/ 1367 h 1772"/>
              <a:gd name="T106" fmla="*/ 72 w 1771"/>
              <a:gd name="T107" fmla="*/ 1417 h 1772"/>
              <a:gd name="T108" fmla="*/ 93 w 1771"/>
              <a:gd name="T109" fmla="*/ 1466 h 1772"/>
              <a:gd name="T110" fmla="*/ 116 w 1771"/>
              <a:gd name="T111" fmla="*/ 1514 h 1772"/>
              <a:gd name="T112" fmla="*/ 142 w 1771"/>
              <a:gd name="T113" fmla="*/ 1561 h 1772"/>
              <a:gd name="T114" fmla="*/ 170 w 1771"/>
              <a:gd name="T115" fmla="*/ 1607 h 1772"/>
              <a:gd name="T116" fmla="*/ 200 w 1771"/>
              <a:gd name="T117" fmla="*/ 1651 h 1772"/>
              <a:gd name="T118" fmla="*/ 233 w 1771"/>
              <a:gd name="T119" fmla="*/ 1693 h 1772"/>
              <a:gd name="T120" fmla="*/ 267 w 1771"/>
              <a:gd name="T121" fmla="*/ 1734 h 1772"/>
              <a:gd name="T122" fmla="*/ 305 w 1771"/>
              <a:gd name="T123" fmla="*/ 1772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1" h="1772">
                <a:moveTo>
                  <a:pt x="1771" y="304"/>
                </a:moveTo>
                <a:lnTo>
                  <a:pt x="1732" y="266"/>
                </a:lnTo>
                <a:lnTo>
                  <a:pt x="1692" y="232"/>
                </a:lnTo>
                <a:lnTo>
                  <a:pt x="1650" y="199"/>
                </a:lnTo>
                <a:lnTo>
                  <a:pt x="1606" y="169"/>
                </a:lnTo>
                <a:lnTo>
                  <a:pt x="1560" y="141"/>
                </a:lnTo>
                <a:lnTo>
                  <a:pt x="1514" y="115"/>
                </a:lnTo>
                <a:lnTo>
                  <a:pt x="1466" y="92"/>
                </a:lnTo>
                <a:lnTo>
                  <a:pt x="1416" y="71"/>
                </a:lnTo>
                <a:lnTo>
                  <a:pt x="1366" y="53"/>
                </a:lnTo>
                <a:lnTo>
                  <a:pt x="1315" y="37"/>
                </a:lnTo>
                <a:lnTo>
                  <a:pt x="1263" y="24"/>
                </a:lnTo>
                <a:lnTo>
                  <a:pt x="1211" y="14"/>
                </a:lnTo>
                <a:lnTo>
                  <a:pt x="1158" y="6"/>
                </a:lnTo>
                <a:lnTo>
                  <a:pt x="1105" y="2"/>
                </a:lnTo>
                <a:lnTo>
                  <a:pt x="1051" y="0"/>
                </a:lnTo>
                <a:lnTo>
                  <a:pt x="998" y="1"/>
                </a:lnTo>
                <a:lnTo>
                  <a:pt x="944" y="4"/>
                </a:lnTo>
                <a:lnTo>
                  <a:pt x="891" y="10"/>
                </a:lnTo>
                <a:lnTo>
                  <a:pt x="838" y="20"/>
                </a:lnTo>
                <a:lnTo>
                  <a:pt x="786" y="31"/>
                </a:lnTo>
                <a:lnTo>
                  <a:pt x="735" y="45"/>
                </a:lnTo>
                <a:lnTo>
                  <a:pt x="684" y="61"/>
                </a:lnTo>
                <a:lnTo>
                  <a:pt x="634" y="81"/>
                </a:lnTo>
                <a:lnTo>
                  <a:pt x="586" y="103"/>
                </a:lnTo>
                <a:lnTo>
                  <a:pt x="538" y="128"/>
                </a:lnTo>
                <a:lnTo>
                  <a:pt x="492" y="155"/>
                </a:lnTo>
                <a:lnTo>
                  <a:pt x="448" y="184"/>
                </a:lnTo>
                <a:lnTo>
                  <a:pt x="405" y="216"/>
                </a:lnTo>
                <a:lnTo>
                  <a:pt x="363" y="249"/>
                </a:lnTo>
                <a:lnTo>
                  <a:pt x="323" y="285"/>
                </a:lnTo>
                <a:lnTo>
                  <a:pt x="286" y="323"/>
                </a:lnTo>
                <a:lnTo>
                  <a:pt x="250" y="362"/>
                </a:lnTo>
                <a:lnTo>
                  <a:pt x="217" y="404"/>
                </a:lnTo>
                <a:lnTo>
                  <a:pt x="185" y="447"/>
                </a:lnTo>
                <a:lnTo>
                  <a:pt x="156" y="492"/>
                </a:lnTo>
                <a:lnTo>
                  <a:pt x="128" y="539"/>
                </a:lnTo>
                <a:lnTo>
                  <a:pt x="104" y="586"/>
                </a:lnTo>
                <a:lnTo>
                  <a:pt x="82" y="635"/>
                </a:lnTo>
                <a:lnTo>
                  <a:pt x="62" y="684"/>
                </a:lnTo>
                <a:lnTo>
                  <a:pt x="46" y="735"/>
                </a:lnTo>
                <a:lnTo>
                  <a:pt x="31" y="787"/>
                </a:lnTo>
                <a:lnTo>
                  <a:pt x="19" y="839"/>
                </a:lnTo>
                <a:lnTo>
                  <a:pt x="10" y="892"/>
                </a:lnTo>
                <a:lnTo>
                  <a:pt x="5" y="944"/>
                </a:lnTo>
                <a:lnTo>
                  <a:pt x="2" y="998"/>
                </a:lnTo>
                <a:lnTo>
                  <a:pt x="0" y="1051"/>
                </a:lnTo>
                <a:lnTo>
                  <a:pt x="3" y="1105"/>
                </a:lnTo>
                <a:lnTo>
                  <a:pt x="7" y="1158"/>
                </a:lnTo>
                <a:lnTo>
                  <a:pt x="15" y="1211"/>
                </a:lnTo>
                <a:lnTo>
                  <a:pt x="25" y="1264"/>
                </a:lnTo>
                <a:lnTo>
                  <a:pt x="38" y="1316"/>
                </a:lnTo>
                <a:lnTo>
                  <a:pt x="53" y="1367"/>
                </a:lnTo>
                <a:lnTo>
                  <a:pt x="72" y="1417"/>
                </a:lnTo>
                <a:lnTo>
                  <a:pt x="93" y="1466"/>
                </a:lnTo>
                <a:lnTo>
                  <a:pt x="116" y="1514"/>
                </a:lnTo>
                <a:lnTo>
                  <a:pt x="142" y="1561"/>
                </a:lnTo>
                <a:lnTo>
                  <a:pt x="170" y="1607"/>
                </a:lnTo>
                <a:lnTo>
                  <a:pt x="200" y="1651"/>
                </a:lnTo>
                <a:lnTo>
                  <a:pt x="233" y="1693"/>
                </a:lnTo>
                <a:lnTo>
                  <a:pt x="267" y="1734"/>
                </a:lnTo>
                <a:lnTo>
                  <a:pt x="305" y="177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3889375" y="490537"/>
            <a:ext cx="1985963" cy="1989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flipV="1">
            <a:off x="4284663" y="2084387"/>
            <a:ext cx="582613"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H="1" flipV="1">
            <a:off x="4867275" y="1500187"/>
            <a:ext cx="582613" cy="584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6602413" y="1220787"/>
            <a:ext cx="1166813" cy="1166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4284663" y="1500187"/>
            <a:ext cx="582613" cy="584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5627688" y="1074737"/>
            <a:ext cx="16541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6457950" y="249237"/>
            <a:ext cx="0" cy="1651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6178550" y="2813050"/>
            <a:ext cx="0" cy="3300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6589713" y="4875213"/>
            <a:ext cx="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6589713" y="4875213"/>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7413625" y="4875213"/>
            <a:ext cx="0"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6589713" y="5700713"/>
            <a:ext cx="823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6178550" y="4462463"/>
            <a:ext cx="0" cy="1651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6178550" y="4462463"/>
            <a:ext cx="1646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7824788" y="4462463"/>
            <a:ext cx="0" cy="1651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6178550" y="6113463"/>
            <a:ext cx="1646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6589713" y="2813050"/>
            <a:ext cx="0" cy="2062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7413625" y="2813050"/>
            <a:ext cx="0" cy="2062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4454525" y="249237"/>
            <a:ext cx="2003425" cy="2006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4575175" y="784225"/>
            <a:ext cx="1590675" cy="159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a:off x="4660900" y="661987"/>
            <a:ext cx="1797050" cy="1798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a:off x="5157788" y="1366837"/>
            <a:ext cx="1590675" cy="159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H="1">
            <a:off x="5072063" y="1074737"/>
            <a:ext cx="1798638" cy="1798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5740400" y="2376487"/>
            <a:ext cx="0" cy="3736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5654675" y="2290762"/>
            <a:ext cx="0" cy="382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5449888" y="2084387"/>
            <a:ext cx="0" cy="4398963"/>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5243513" y="1878012"/>
            <a:ext cx="0" cy="4235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5157788" y="1792287"/>
            <a:ext cx="0" cy="4321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5037138" y="1671637"/>
            <a:ext cx="0" cy="4441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4867275" y="1500187"/>
            <a:ext cx="0" cy="4613275"/>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H="1">
            <a:off x="3944938" y="5287963"/>
            <a:ext cx="3879850" cy="0"/>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5287963" y="4875213"/>
            <a:ext cx="322263" cy="33338"/>
          </a:xfrm>
          <a:custGeom>
            <a:avLst/>
            <a:gdLst>
              <a:gd name="T0" fmla="*/ 406 w 406"/>
              <a:gd name="T1" fmla="*/ 42 h 42"/>
              <a:gd name="T2" fmla="*/ 370 w 406"/>
              <a:gd name="T3" fmla="*/ 27 h 42"/>
              <a:gd name="T4" fmla="*/ 334 w 406"/>
              <a:gd name="T5" fmla="*/ 16 h 42"/>
              <a:gd name="T6" fmla="*/ 298 w 406"/>
              <a:gd name="T7" fmla="*/ 9 h 42"/>
              <a:gd name="T8" fmla="*/ 260 w 406"/>
              <a:gd name="T9" fmla="*/ 3 h 42"/>
              <a:gd name="T10" fmla="*/ 222 w 406"/>
              <a:gd name="T11" fmla="*/ 0 h 42"/>
              <a:gd name="T12" fmla="*/ 184 w 406"/>
              <a:gd name="T13" fmla="*/ 0 h 42"/>
              <a:gd name="T14" fmla="*/ 145 w 406"/>
              <a:gd name="T15" fmla="*/ 3 h 42"/>
              <a:gd name="T16" fmla="*/ 108 w 406"/>
              <a:gd name="T17" fmla="*/ 9 h 42"/>
              <a:gd name="T18" fmla="*/ 72 w 406"/>
              <a:gd name="T19" fmla="*/ 16 h 42"/>
              <a:gd name="T20" fmla="*/ 35 w 406"/>
              <a:gd name="T21" fmla="*/ 27 h 42"/>
              <a:gd name="T22" fmla="*/ 0 w 406"/>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42">
                <a:moveTo>
                  <a:pt x="406" y="42"/>
                </a:moveTo>
                <a:lnTo>
                  <a:pt x="370" y="27"/>
                </a:lnTo>
                <a:lnTo>
                  <a:pt x="334" y="16"/>
                </a:lnTo>
                <a:lnTo>
                  <a:pt x="298" y="9"/>
                </a:lnTo>
                <a:lnTo>
                  <a:pt x="260" y="3"/>
                </a:lnTo>
                <a:lnTo>
                  <a:pt x="222" y="0"/>
                </a:lnTo>
                <a:lnTo>
                  <a:pt x="184" y="0"/>
                </a:lnTo>
                <a:lnTo>
                  <a:pt x="145" y="3"/>
                </a:lnTo>
                <a:lnTo>
                  <a:pt x="108" y="9"/>
                </a:lnTo>
                <a:lnTo>
                  <a:pt x="72" y="16"/>
                </a:lnTo>
                <a:lnTo>
                  <a:pt x="35" y="27"/>
                </a:lnTo>
                <a:lnTo>
                  <a:pt x="0" y="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5287963" y="5667375"/>
            <a:ext cx="322263" cy="33338"/>
          </a:xfrm>
          <a:custGeom>
            <a:avLst/>
            <a:gdLst>
              <a:gd name="T0" fmla="*/ 0 w 406"/>
              <a:gd name="T1" fmla="*/ 0 h 42"/>
              <a:gd name="T2" fmla="*/ 35 w 406"/>
              <a:gd name="T3" fmla="*/ 15 h 42"/>
              <a:gd name="T4" fmla="*/ 72 w 406"/>
              <a:gd name="T5" fmla="*/ 26 h 42"/>
              <a:gd name="T6" fmla="*/ 108 w 406"/>
              <a:gd name="T7" fmla="*/ 33 h 42"/>
              <a:gd name="T8" fmla="*/ 145 w 406"/>
              <a:gd name="T9" fmla="*/ 39 h 42"/>
              <a:gd name="T10" fmla="*/ 184 w 406"/>
              <a:gd name="T11" fmla="*/ 42 h 42"/>
              <a:gd name="T12" fmla="*/ 222 w 406"/>
              <a:gd name="T13" fmla="*/ 42 h 42"/>
              <a:gd name="T14" fmla="*/ 260 w 406"/>
              <a:gd name="T15" fmla="*/ 39 h 42"/>
              <a:gd name="T16" fmla="*/ 298 w 406"/>
              <a:gd name="T17" fmla="*/ 33 h 42"/>
              <a:gd name="T18" fmla="*/ 334 w 406"/>
              <a:gd name="T19" fmla="*/ 26 h 42"/>
              <a:gd name="T20" fmla="*/ 370 w 406"/>
              <a:gd name="T21" fmla="*/ 15 h 42"/>
              <a:gd name="T22" fmla="*/ 406 w 4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42">
                <a:moveTo>
                  <a:pt x="0" y="0"/>
                </a:moveTo>
                <a:lnTo>
                  <a:pt x="35" y="15"/>
                </a:lnTo>
                <a:lnTo>
                  <a:pt x="72" y="26"/>
                </a:lnTo>
                <a:lnTo>
                  <a:pt x="108" y="33"/>
                </a:lnTo>
                <a:lnTo>
                  <a:pt x="145" y="39"/>
                </a:lnTo>
                <a:lnTo>
                  <a:pt x="184" y="42"/>
                </a:lnTo>
                <a:lnTo>
                  <a:pt x="222" y="42"/>
                </a:lnTo>
                <a:lnTo>
                  <a:pt x="260" y="39"/>
                </a:lnTo>
                <a:lnTo>
                  <a:pt x="298" y="33"/>
                </a:lnTo>
                <a:lnTo>
                  <a:pt x="334" y="26"/>
                </a:lnTo>
                <a:lnTo>
                  <a:pt x="370" y="15"/>
                </a:lnTo>
                <a:lnTo>
                  <a:pt x="40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5534025" y="5011738"/>
            <a:ext cx="242888" cy="26988"/>
          </a:xfrm>
          <a:custGeom>
            <a:avLst/>
            <a:gdLst>
              <a:gd name="T0" fmla="*/ 304 w 304"/>
              <a:gd name="T1" fmla="*/ 34 h 34"/>
              <a:gd name="T2" fmla="*/ 274 w 304"/>
              <a:gd name="T3" fmla="*/ 22 h 34"/>
              <a:gd name="T4" fmla="*/ 244 w 304"/>
              <a:gd name="T5" fmla="*/ 12 h 34"/>
              <a:gd name="T6" fmla="*/ 215 w 304"/>
              <a:gd name="T7" fmla="*/ 5 h 34"/>
              <a:gd name="T8" fmla="*/ 183 w 304"/>
              <a:gd name="T9" fmla="*/ 1 h 34"/>
              <a:gd name="T10" fmla="*/ 152 w 304"/>
              <a:gd name="T11" fmla="*/ 0 h 34"/>
              <a:gd name="T12" fmla="*/ 121 w 304"/>
              <a:gd name="T13" fmla="*/ 1 h 34"/>
              <a:gd name="T14" fmla="*/ 89 w 304"/>
              <a:gd name="T15" fmla="*/ 5 h 34"/>
              <a:gd name="T16" fmla="*/ 59 w 304"/>
              <a:gd name="T17" fmla="*/ 12 h 34"/>
              <a:gd name="T18" fmla="*/ 30 w 304"/>
              <a:gd name="T19" fmla="*/ 22 h 34"/>
              <a:gd name="T20" fmla="*/ 0 w 304"/>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34">
                <a:moveTo>
                  <a:pt x="304" y="34"/>
                </a:moveTo>
                <a:lnTo>
                  <a:pt x="274" y="22"/>
                </a:lnTo>
                <a:lnTo>
                  <a:pt x="244" y="12"/>
                </a:lnTo>
                <a:lnTo>
                  <a:pt x="215" y="5"/>
                </a:lnTo>
                <a:lnTo>
                  <a:pt x="183" y="1"/>
                </a:lnTo>
                <a:lnTo>
                  <a:pt x="152" y="0"/>
                </a:lnTo>
                <a:lnTo>
                  <a:pt x="121" y="1"/>
                </a:lnTo>
                <a:lnTo>
                  <a:pt x="89" y="5"/>
                </a:lnTo>
                <a:lnTo>
                  <a:pt x="59" y="12"/>
                </a:lnTo>
                <a:lnTo>
                  <a:pt x="30" y="22"/>
                </a:lnTo>
                <a:lnTo>
                  <a:pt x="0" y="3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5534025" y="5537200"/>
            <a:ext cx="242888" cy="26988"/>
          </a:xfrm>
          <a:custGeom>
            <a:avLst/>
            <a:gdLst>
              <a:gd name="T0" fmla="*/ 0 w 304"/>
              <a:gd name="T1" fmla="*/ 0 h 34"/>
              <a:gd name="T2" fmla="*/ 30 w 304"/>
              <a:gd name="T3" fmla="*/ 12 h 34"/>
              <a:gd name="T4" fmla="*/ 59 w 304"/>
              <a:gd name="T5" fmla="*/ 22 h 34"/>
              <a:gd name="T6" fmla="*/ 89 w 304"/>
              <a:gd name="T7" fmla="*/ 29 h 34"/>
              <a:gd name="T8" fmla="*/ 121 w 304"/>
              <a:gd name="T9" fmla="*/ 33 h 34"/>
              <a:gd name="T10" fmla="*/ 152 w 304"/>
              <a:gd name="T11" fmla="*/ 34 h 34"/>
              <a:gd name="T12" fmla="*/ 183 w 304"/>
              <a:gd name="T13" fmla="*/ 33 h 34"/>
              <a:gd name="T14" fmla="*/ 215 w 304"/>
              <a:gd name="T15" fmla="*/ 29 h 34"/>
              <a:gd name="T16" fmla="*/ 244 w 304"/>
              <a:gd name="T17" fmla="*/ 22 h 34"/>
              <a:gd name="T18" fmla="*/ 274 w 304"/>
              <a:gd name="T19" fmla="*/ 12 h 34"/>
              <a:gd name="T20" fmla="*/ 304 w 304"/>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34">
                <a:moveTo>
                  <a:pt x="0" y="0"/>
                </a:moveTo>
                <a:lnTo>
                  <a:pt x="30" y="12"/>
                </a:lnTo>
                <a:lnTo>
                  <a:pt x="59" y="22"/>
                </a:lnTo>
                <a:lnTo>
                  <a:pt x="89" y="29"/>
                </a:lnTo>
                <a:lnTo>
                  <a:pt x="121" y="33"/>
                </a:lnTo>
                <a:lnTo>
                  <a:pt x="152" y="34"/>
                </a:lnTo>
                <a:lnTo>
                  <a:pt x="183" y="33"/>
                </a:lnTo>
                <a:lnTo>
                  <a:pt x="215" y="29"/>
                </a:lnTo>
                <a:lnTo>
                  <a:pt x="244" y="22"/>
                </a:lnTo>
                <a:lnTo>
                  <a:pt x="274" y="12"/>
                </a:lnTo>
                <a:lnTo>
                  <a:pt x="30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5122863" y="5011738"/>
            <a:ext cx="241300" cy="26988"/>
          </a:xfrm>
          <a:custGeom>
            <a:avLst/>
            <a:gdLst>
              <a:gd name="T0" fmla="*/ 305 w 305"/>
              <a:gd name="T1" fmla="*/ 34 h 34"/>
              <a:gd name="T2" fmla="*/ 275 w 305"/>
              <a:gd name="T3" fmla="*/ 22 h 34"/>
              <a:gd name="T4" fmla="*/ 245 w 305"/>
              <a:gd name="T5" fmla="*/ 12 h 34"/>
              <a:gd name="T6" fmla="*/ 215 w 305"/>
              <a:gd name="T7" fmla="*/ 5 h 34"/>
              <a:gd name="T8" fmla="*/ 183 w 305"/>
              <a:gd name="T9" fmla="*/ 1 h 34"/>
              <a:gd name="T10" fmla="*/ 153 w 305"/>
              <a:gd name="T11" fmla="*/ 0 h 34"/>
              <a:gd name="T12" fmla="*/ 122 w 305"/>
              <a:gd name="T13" fmla="*/ 1 h 34"/>
              <a:gd name="T14" fmla="*/ 90 w 305"/>
              <a:gd name="T15" fmla="*/ 5 h 34"/>
              <a:gd name="T16" fmla="*/ 60 w 305"/>
              <a:gd name="T17" fmla="*/ 12 h 34"/>
              <a:gd name="T18" fmla="*/ 30 w 305"/>
              <a:gd name="T19" fmla="*/ 22 h 34"/>
              <a:gd name="T20" fmla="*/ 0 w 305"/>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4">
                <a:moveTo>
                  <a:pt x="305" y="34"/>
                </a:moveTo>
                <a:lnTo>
                  <a:pt x="275" y="22"/>
                </a:lnTo>
                <a:lnTo>
                  <a:pt x="245" y="12"/>
                </a:lnTo>
                <a:lnTo>
                  <a:pt x="215" y="5"/>
                </a:lnTo>
                <a:lnTo>
                  <a:pt x="183" y="1"/>
                </a:lnTo>
                <a:lnTo>
                  <a:pt x="153" y="0"/>
                </a:lnTo>
                <a:lnTo>
                  <a:pt x="122" y="1"/>
                </a:lnTo>
                <a:lnTo>
                  <a:pt x="90" y="5"/>
                </a:lnTo>
                <a:lnTo>
                  <a:pt x="60" y="12"/>
                </a:lnTo>
                <a:lnTo>
                  <a:pt x="30" y="22"/>
                </a:lnTo>
                <a:lnTo>
                  <a:pt x="0" y="3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5122863" y="5537200"/>
            <a:ext cx="241300" cy="26988"/>
          </a:xfrm>
          <a:custGeom>
            <a:avLst/>
            <a:gdLst>
              <a:gd name="T0" fmla="*/ 0 w 305"/>
              <a:gd name="T1" fmla="*/ 0 h 34"/>
              <a:gd name="T2" fmla="*/ 30 w 305"/>
              <a:gd name="T3" fmla="*/ 12 h 34"/>
              <a:gd name="T4" fmla="*/ 60 w 305"/>
              <a:gd name="T5" fmla="*/ 22 h 34"/>
              <a:gd name="T6" fmla="*/ 90 w 305"/>
              <a:gd name="T7" fmla="*/ 29 h 34"/>
              <a:gd name="T8" fmla="*/ 122 w 305"/>
              <a:gd name="T9" fmla="*/ 33 h 34"/>
              <a:gd name="T10" fmla="*/ 153 w 305"/>
              <a:gd name="T11" fmla="*/ 34 h 34"/>
              <a:gd name="T12" fmla="*/ 183 w 305"/>
              <a:gd name="T13" fmla="*/ 33 h 34"/>
              <a:gd name="T14" fmla="*/ 215 w 305"/>
              <a:gd name="T15" fmla="*/ 29 h 34"/>
              <a:gd name="T16" fmla="*/ 245 w 305"/>
              <a:gd name="T17" fmla="*/ 22 h 34"/>
              <a:gd name="T18" fmla="*/ 275 w 305"/>
              <a:gd name="T19" fmla="*/ 12 h 34"/>
              <a:gd name="T20" fmla="*/ 305 w 305"/>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4">
                <a:moveTo>
                  <a:pt x="0" y="0"/>
                </a:moveTo>
                <a:lnTo>
                  <a:pt x="30" y="12"/>
                </a:lnTo>
                <a:lnTo>
                  <a:pt x="60" y="22"/>
                </a:lnTo>
                <a:lnTo>
                  <a:pt x="90" y="29"/>
                </a:lnTo>
                <a:lnTo>
                  <a:pt x="122" y="33"/>
                </a:lnTo>
                <a:lnTo>
                  <a:pt x="153" y="34"/>
                </a:lnTo>
                <a:lnTo>
                  <a:pt x="183" y="33"/>
                </a:lnTo>
                <a:lnTo>
                  <a:pt x="215" y="29"/>
                </a:lnTo>
                <a:lnTo>
                  <a:pt x="245" y="22"/>
                </a:lnTo>
                <a:lnTo>
                  <a:pt x="275" y="12"/>
                </a:lnTo>
                <a:lnTo>
                  <a:pt x="30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5157788" y="4875213"/>
            <a:ext cx="582613" cy="825500"/>
          </a:xfrm>
          <a:custGeom>
            <a:avLst/>
            <a:gdLst>
              <a:gd name="T0" fmla="*/ 347 w 734"/>
              <a:gd name="T1" fmla="*/ 1037 h 1038"/>
              <a:gd name="T2" fmla="*/ 317 w 734"/>
              <a:gd name="T3" fmla="*/ 1032 h 1038"/>
              <a:gd name="T4" fmla="*/ 287 w 734"/>
              <a:gd name="T5" fmla="*/ 1023 h 1038"/>
              <a:gd name="T6" fmla="*/ 249 w 734"/>
              <a:gd name="T7" fmla="*/ 1004 h 1038"/>
              <a:gd name="T8" fmla="*/ 195 w 734"/>
              <a:gd name="T9" fmla="*/ 964 h 1038"/>
              <a:gd name="T10" fmla="*/ 145 w 734"/>
              <a:gd name="T11" fmla="*/ 917 h 1038"/>
              <a:gd name="T12" fmla="*/ 103 w 734"/>
              <a:gd name="T13" fmla="*/ 863 h 1038"/>
              <a:gd name="T14" fmla="*/ 68 w 734"/>
              <a:gd name="T15" fmla="*/ 806 h 1038"/>
              <a:gd name="T16" fmla="*/ 40 w 734"/>
              <a:gd name="T17" fmla="*/ 747 h 1038"/>
              <a:gd name="T18" fmla="*/ 21 w 734"/>
              <a:gd name="T19" fmla="*/ 685 h 1038"/>
              <a:gd name="T20" fmla="*/ 7 w 734"/>
              <a:gd name="T21" fmla="*/ 624 h 1038"/>
              <a:gd name="T22" fmla="*/ 1 w 734"/>
              <a:gd name="T23" fmla="*/ 561 h 1038"/>
              <a:gd name="T24" fmla="*/ 0 w 734"/>
              <a:gd name="T25" fmla="*/ 498 h 1038"/>
              <a:gd name="T26" fmla="*/ 4 w 734"/>
              <a:gd name="T27" fmla="*/ 435 h 1038"/>
              <a:gd name="T28" fmla="*/ 16 w 734"/>
              <a:gd name="T29" fmla="*/ 372 h 1038"/>
              <a:gd name="T30" fmla="*/ 34 w 734"/>
              <a:gd name="T31" fmla="*/ 312 h 1038"/>
              <a:gd name="T32" fmla="*/ 58 w 734"/>
              <a:gd name="T33" fmla="*/ 252 h 1038"/>
              <a:gd name="T34" fmla="*/ 90 w 734"/>
              <a:gd name="T35" fmla="*/ 194 h 1038"/>
              <a:gd name="T36" fmla="*/ 131 w 734"/>
              <a:gd name="T37" fmla="*/ 139 h 1038"/>
              <a:gd name="T38" fmla="*/ 177 w 734"/>
              <a:gd name="T39" fmla="*/ 88 h 1038"/>
              <a:gd name="T40" fmla="*/ 230 w 734"/>
              <a:gd name="T41" fmla="*/ 46 h 1038"/>
              <a:gd name="T42" fmla="*/ 278 w 734"/>
              <a:gd name="T43" fmla="*/ 20 h 1038"/>
              <a:gd name="T44" fmla="*/ 306 w 734"/>
              <a:gd name="T45" fmla="*/ 9 h 1038"/>
              <a:gd name="T46" fmla="*/ 336 w 734"/>
              <a:gd name="T47" fmla="*/ 2 h 1038"/>
              <a:gd name="T48" fmla="*/ 367 w 734"/>
              <a:gd name="T49" fmla="*/ 0 h 1038"/>
              <a:gd name="T50" fmla="*/ 397 w 734"/>
              <a:gd name="T51" fmla="*/ 2 h 1038"/>
              <a:gd name="T52" fmla="*/ 426 w 734"/>
              <a:gd name="T53" fmla="*/ 9 h 1038"/>
              <a:gd name="T54" fmla="*/ 455 w 734"/>
              <a:gd name="T55" fmla="*/ 20 h 1038"/>
              <a:gd name="T56" fmla="*/ 502 w 734"/>
              <a:gd name="T57" fmla="*/ 46 h 1038"/>
              <a:gd name="T58" fmla="*/ 555 w 734"/>
              <a:gd name="T59" fmla="*/ 88 h 1038"/>
              <a:gd name="T60" fmla="*/ 602 w 734"/>
              <a:gd name="T61" fmla="*/ 139 h 1038"/>
              <a:gd name="T62" fmla="*/ 642 w 734"/>
              <a:gd name="T63" fmla="*/ 194 h 1038"/>
              <a:gd name="T64" fmla="*/ 674 w 734"/>
              <a:gd name="T65" fmla="*/ 252 h 1038"/>
              <a:gd name="T66" fmla="*/ 700 w 734"/>
              <a:gd name="T67" fmla="*/ 312 h 1038"/>
              <a:gd name="T68" fmla="*/ 717 w 734"/>
              <a:gd name="T69" fmla="*/ 372 h 1038"/>
              <a:gd name="T70" fmla="*/ 728 w 734"/>
              <a:gd name="T71" fmla="*/ 435 h 1038"/>
              <a:gd name="T72" fmla="*/ 733 w 734"/>
              <a:gd name="T73" fmla="*/ 498 h 1038"/>
              <a:gd name="T74" fmla="*/ 732 w 734"/>
              <a:gd name="T75" fmla="*/ 561 h 1038"/>
              <a:gd name="T76" fmla="*/ 725 w 734"/>
              <a:gd name="T77" fmla="*/ 624 h 1038"/>
              <a:gd name="T78" fmla="*/ 712 w 734"/>
              <a:gd name="T79" fmla="*/ 685 h 1038"/>
              <a:gd name="T80" fmla="*/ 692 w 734"/>
              <a:gd name="T81" fmla="*/ 747 h 1038"/>
              <a:gd name="T82" fmla="*/ 664 w 734"/>
              <a:gd name="T83" fmla="*/ 806 h 1038"/>
              <a:gd name="T84" fmla="*/ 629 w 734"/>
              <a:gd name="T85" fmla="*/ 863 h 1038"/>
              <a:gd name="T86" fmla="*/ 587 w 734"/>
              <a:gd name="T87" fmla="*/ 917 h 1038"/>
              <a:gd name="T88" fmla="*/ 538 w 734"/>
              <a:gd name="T89" fmla="*/ 964 h 1038"/>
              <a:gd name="T90" fmla="*/ 484 w 734"/>
              <a:gd name="T91" fmla="*/ 1004 h 1038"/>
              <a:gd name="T92" fmla="*/ 445 w 734"/>
              <a:gd name="T93" fmla="*/ 1023 h 1038"/>
              <a:gd name="T94" fmla="*/ 416 w 734"/>
              <a:gd name="T95" fmla="*/ 1032 h 1038"/>
              <a:gd name="T96" fmla="*/ 387 w 734"/>
              <a:gd name="T97"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34" h="1038">
                <a:moveTo>
                  <a:pt x="367" y="1038"/>
                </a:moveTo>
                <a:lnTo>
                  <a:pt x="357" y="1038"/>
                </a:lnTo>
                <a:lnTo>
                  <a:pt x="347" y="1037"/>
                </a:lnTo>
                <a:lnTo>
                  <a:pt x="337" y="1036"/>
                </a:lnTo>
                <a:lnTo>
                  <a:pt x="327" y="1035"/>
                </a:lnTo>
                <a:lnTo>
                  <a:pt x="317" y="1032"/>
                </a:lnTo>
                <a:lnTo>
                  <a:pt x="307" y="1029"/>
                </a:lnTo>
                <a:lnTo>
                  <a:pt x="297" y="1026"/>
                </a:lnTo>
                <a:lnTo>
                  <a:pt x="287" y="1023"/>
                </a:lnTo>
                <a:lnTo>
                  <a:pt x="278" y="1018"/>
                </a:lnTo>
                <a:lnTo>
                  <a:pt x="269" y="1014"/>
                </a:lnTo>
                <a:lnTo>
                  <a:pt x="249" y="1004"/>
                </a:lnTo>
                <a:lnTo>
                  <a:pt x="231" y="992"/>
                </a:lnTo>
                <a:lnTo>
                  <a:pt x="212" y="979"/>
                </a:lnTo>
                <a:lnTo>
                  <a:pt x="195" y="964"/>
                </a:lnTo>
                <a:lnTo>
                  <a:pt x="178" y="950"/>
                </a:lnTo>
                <a:lnTo>
                  <a:pt x="162" y="933"/>
                </a:lnTo>
                <a:lnTo>
                  <a:pt x="145" y="917"/>
                </a:lnTo>
                <a:lnTo>
                  <a:pt x="131" y="899"/>
                </a:lnTo>
                <a:lnTo>
                  <a:pt x="117" y="882"/>
                </a:lnTo>
                <a:lnTo>
                  <a:pt x="103" y="863"/>
                </a:lnTo>
                <a:lnTo>
                  <a:pt x="90" y="844"/>
                </a:lnTo>
                <a:lnTo>
                  <a:pt x="79" y="825"/>
                </a:lnTo>
                <a:lnTo>
                  <a:pt x="68" y="806"/>
                </a:lnTo>
                <a:lnTo>
                  <a:pt x="58" y="787"/>
                </a:lnTo>
                <a:lnTo>
                  <a:pt x="49" y="767"/>
                </a:lnTo>
                <a:lnTo>
                  <a:pt x="40" y="747"/>
                </a:lnTo>
                <a:lnTo>
                  <a:pt x="34" y="726"/>
                </a:lnTo>
                <a:lnTo>
                  <a:pt x="27" y="706"/>
                </a:lnTo>
                <a:lnTo>
                  <a:pt x="21" y="685"/>
                </a:lnTo>
                <a:lnTo>
                  <a:pt x="15" y="666"/>
                </a:lnTo>
                <a:lnTo>
                  <a:pt x="11" y="645"/>
                </a:lnTo>
                <a:lnTo>
                  <a:pt x="7" y="624"/>
                </a:lnTo>
                <a:lnTo>
                  <a:pt x="4" y="603"/>
                </a:lnTo>
                <a:lnTo>
                  <a:pt x="2" y="582"/>
                </a:lnTo>
                <a:lnTo>
                  <a:pt x="1" y="561"/>
                </a:lnTo>
                <a:lnTo>
                  <a:pt x="0" y="540"/>
                </a:lnTo>
                <a:lnTo>
                  <a:pt x="0" y="519"/>
                </a:lnTo>
                <a:lnTo>
                  <a:pt x="0" y="498"/>
                </a:lnTo>
                <a:lnTo>
                  <a:pt x="1" y="477"/>
                </a:lnTo>
                <a:lnTo>
                  <a:pt x="2" y="456"/>
                </a:lnTo>
                <a:lnTo>
                  <a:pt x="4" y="435"/>
                </a:lnTo>
                <a:lnTo>
                  <a:pt x="7" y="414"/>
                </a:lnTo>
                <a:lnTo>
                  <a:pt x="12" y="393"/>
                </a:lnTo>
                <a:lnTo>
                  <a:pt x="16" y="372"/>
                </a:lnTo>
                <a:lnTo>
                  <a:pt x="21" y="353"/>
                </a:lnTo>
                <a:lnTo>
                  <a:pt x="27" y="332"/>
                </a:lnTo>
                <a:lnTo>
                  <a:pt x="34" y="312"/>
                </a:lnTo>
                <a:lnTo>
                  <a:pt x="40" y="291"/>
                </a:lnTo>
                <a:lnTo>
                  <a:pt x="49" y="271"/>
                </a:lnTo>
                <a:lnTo>
                  <a:pt x="58" y="252"/>
                </a:lnTo>
                <a:lnTo>
                  <a:pt x="68" y="232"/>
                </a:lnTo>
                <a:lnTo>
                  <a:pt x="79" y="213"/>
                </a:lnTo>
                <a:lnTo>
                  <a:pt x="90" y="194"/>
                </a:lnTo>
                <a:lnTo>
                  <a:pt x="103" y="175"/>
                </a:lnTo>
                <a:lnTo>
                  <a:pt x="117" y="157"/>
                </a:lnTo>
                <a:lnTo>
                  <a:pt x="131" y="139"/>
                </a:lnTo>
                <a:lnTo>
                  <a:pt x="145" y="121"/>
                </a:lnTo>
                <a:lnTo>
                  <a:pt x="162" y="105"/>
                </a:lnTo>
                <a:lnTo>
                  <a:pt x="177" y="88"/>
                </a:lnTo>
                <a:lnTo>
                  <a:pt x="195" y="74"/>
                </a:lnTo>
                <a:lnTo>
                  <a:pt x="212" y="59"/>
                </a:lnTo>
                <a:lnTo>
                  <a:pt x="230" y="46"/>
                </a:lnTo>
                <a:lnTo>
                  <a:pt x="249" y="35"/>
                </a:lnTo>
                <a:lnTo>
                  <a:pt x="268" y="24"/>
                </a:lnTo>
                <a:lnTo>
                  <a:pt x="278" y="20"/>
                </a:lnTo>
                <a:lnTo>
                  <a:pt x="287" y="15"/>
                </a:lnTo>
                <a:lnTo>
                  <a:pt x="297" y="12"/>
                </a:lnTo>
                <a:lnTo>
                  <a:pt x="306" y="9"/>
                </a:lnTo>
                <a:lnTo>
                  <a:pt x="316" y="6"/>
                </a:lnTo>
                <a:lnTo>
                  <a:pt x="326" y="4"/>
                </a:lnTo>
                <a:lnTo>
                  <a:pt x="336" y="2"/>
                </a:lnTo>
                <a:lnTo>
                  <a:pt x="346" y="1"/>
                </a:lnTo>
                <a:lnTo>
                  <a:pt x="356" y="0"/>
                </a:lnTo>
                <a:lnTo>
                  <a:pt x="367" y="0"/>
                </a:lnTo>
                <a:lnTo>
                  <a:pt x="377" y="0"/>
                </a:lnTo>
                <a:lnTo>
                  <a:pt x="387" y="1"/>
                </a:lnTo>
                <a:lnTo>
                  <a:pt x="397" y="2"/>
                </a:lnTo>
                <a:lnTo>
                  <a:pt x="406" y="4"/>
                </a:lnTo>
                <a:lnTo>
                  <a:pt x="416" y="6"/>
                </a:lnTo>
                <a:lnTo>
                  <a:pt x="426" y="9"/>
                </a:lnTo>
                <a:lnTo>
                  <a:pt x="436" y="12"/>
                </a:lnTo>
                <a:lnTo>
                  <a:pt x="445" y="15"/>
                </a:lnTo>
                <a:lnTo>
                  <a:pt x="455" y="20"/>
                </a:lnTo>
                <a:lnTo>
                  <a:pt x="465" y="24"/>
                </a:lnTo>
                <a:lnTo>
                  <a:pt x="484" y="35"/>
                </a:lnTo>
                <a:lnTo>
                  <a:pt x="502" y="46"/>
                </a:lnTo>
                <a:lnTo>
                  <a:pt x="520" y="59"/>
                </a:lnTo>
                <a:lnTo>
                  <a:pt x="538" y="74"/>
                </a:lnTo>
                <a:lnTo>
                  <a:pt x="555" y="88"/>
                </a:lnTo>
                <a:lnTo>
                  <a:pt x="572" y="105"/>
                </a:lnTo>
                <a:lnTo>
                  <a:pt x="587" y="121"/>
                </a:lnTo>
                <a:lnTo>
                  <a:pt x="602" y="139"/>
                </a:lnTo>
                <a:lnTo>
                  <a:pt x="616" y="157"/>
                </a:lnTo>
                <a:lnTo>
                  <a:pt x="629" y="175"/>
                </a:lnTo>
                <a:lnTo>
                  <a:pt x="642" y="194"/>
                </a:lnTo>
                <a:lnTo>
                  <a:pt x="653" y="213"/>
                </a:lnTo>
                <a:lnTo>
                  <a:pt x="664" y="232"/>
                </a:lnTo>
                <a:lnTo>
                  <a:pt x="674" y="252"/>
                </a:lnTo>
                <a:lnTo>
                  <a:pt x="683" y="271"/>
                </a:lnTo>
                <a:lnTo>
                  <a:pt x="692" y="291"/>
                </a:lnTo>
                <a:lnTo>
                  <a:pt x="700" y="312"/>
                </a:lnTo>
                <a:lnTo>
                  <a:pt x="706" y="332"/>
                </a:lnTo>
                <a:lnTo>
                  <a:pt x="712" y="353"/>
                </a:lnTo>
                <a:lnTo>
                  <a:pt x="717" y="372"/>
                </a:lnTo>
                <a:lnTo>
                  <a:pt x="722" y="393"/>
                </a:lnTo>
                <a:lnTo>
                  <a:pt x="725" y="414"/>
                </a:lnTo>
                <a:lnTo>
                  <a:pt x="728" y="435"/>
                </a:lnTo>
                <a:lnTo>
                  <a:pt x="731" y="456"/>
                </a:lnTo>
                <a:lnTo>
                  <a:pt x="732" y="477"/>
                </a:lnTo>
                <a:lnTo>
                  <a:pt x="733" y="498"/>
                </a:lnTo>
                <a:lnTo>
                  <a:pt x="734" y="519"/>
                </a:lnTo>
                <a:lnTo>
                  <a:pt x="733" y="540"/>
                </a:lnTo>
                <a:lnTo>
                  <a:pt x="732" y="561"/>
                </a:lnTo>
                <a:lnTo>
                  <a:pt x="731" y="582"/>
                </a:lnTo>
                <a:lnTo>
                  <a:pt x="728" y="603"/>
                </a:lnTo>
                <a:lnTo>
                  <a:pt x="725" y="624"/>
                </a:lnTo>
                <a:lnTo>
                  <a:pt x="722" y="645"/>
                </a:lnTo>
                <a:lnTo>
                  <a:pt x="717" y="666"/>
                </a:lnTo>
                <a:lnTo>
                  <a:pt x="712" y="685"/>
                </a:lnTo>
                <a:lnTo>
                  <a:pt x="706" y="706"/>
                </a:lnTo>
                <a:lnTo>
                  <a:pt x="700" y="726"/>
                </a:lnTo>
                <a:lnTo>
                  <a:pt x="692" y="747"/>
                </a:lnTo>
                <a:lnTo>
                  <a:pt x="683" y="767"/>
                </a:lnTo>
                <a:lnTo>
                  <a:pt x="674" y="787"/>
                </a:lnTo>
                <a:lnTo>
                  <a:pt x="664" y="806"/>
                </a:lnTo>
                <a:lnTo>
                  <a:pt x="653" y="825"/>
                </a:lnTo>
                <a:lnTo>
                  <a:pt x="642" y="844"/>
                </a:lnTo>
                <a:lnTo>
                  <a:pt x="629" y="863"/>
                </a:lnTo>
                <a:lnTo>
                  <a:pt x="616" y="882"/>
                </a:lnTo>
                <a:lnTo>
                  <a:pt x="602" y="899"/>
                </a:lnTo>
                <a:lnTo>
                  <a:pt x="587" y="917"/>
                </a:lnTo>
                <a:lnTo>
                  <a:pt x="571" y="933"/>
                </a:lnTo>
                <a:lnTo>
                  <a:pt x="555" y="950"/>
                </a:lnTo>
                <a:lnTo>
                  <a:pt x="538" y="964"/>
                </a:lnTo>
                <a:lnTo>
                  <a:pt x="520" y="979"/>
                </a:lnTo>
                <a:lnTo>
                  <a:pt x="502" y="992"/>
                </a:lnTo>
                <a:lnTo>
                  <a:pt x="484" y="1004"/>
                </a:lnTo>
                <a:lnTo>
                  <a:pt x="465" y="1014"/>
                </a:lnTo>
                <a:lnTo>
                  <a:pt x="455" y="1018"/>
                </a:lnTo>
                <a:lnTo>
                  <a:pt x="445" y="1023"/>
                </a:lnTo>
                <a:lnTo>
                  <a:pt x="435" y="1026"/>
                </a:lnTo>
                <a:lnTo>
                  <a:pt x="426" y="1029"/>
                </a:lnTo>
                <a:lnTo>
                  <a:pt x="416" y="1032"/>
                </a:lnTo>
                <a:lnTo>
                  <a:pt x="406" y="1035"/>
                </a:lnTo>
                <a:lnTo>
                  <a:pt x="397" y="1036"/>
                </a:lnTo>
                <a:lnTo>
                  <a:pt x="387" y="1037"/>
                </a:lnTo>
                <a:lnTo>
                  <a:pt x="377" y="1038"/>
                </a:lnTo>
                <a:lnTo>
                  <a:pt x="367" y="103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4954588" y="4705350"/>
            <a:ext cx="166688" cy="6350"/>
          </a:xfrm>
          <a:custGeom>
            <a:avLst/>
            <a:gdLst>
              <a:gd name="T0" fmla="*/ 209 w 209"/>
              <a:gd name="T1" fmla="*/ 8 h 8"/>
              <a:gd name="T2" fmla="*/ 157 w 209"/>
              <a:gd name="T3" fmla="*/ 2 h 8"/>
              <a:gd name="T4" fmla="*/ 105 w 209"/>
              <a:gd name="T5" fmla="*/ 0 h 8"/>
              <a:gd name="T6" fmla="*/ 52 w 209"/>
              <a:gd name="T7" fmla="*/ 2 h 8"/>
              <a:gd name="T8" fmla="*/ 0 w 209"/>
              <a:gd name="T9" fmla="*/ 8 h 8"/>
            </a:gdLst>
            <a:ahLst/>
            <a:cxnLst>
              <a:cxn ang="0">
                <a:pos x="T0" y="T1"/>
              </a:cxn>
              <a:cxn ang="0">
                <a:pos x="T2" y="T3"/>
              </a:cxn>
              <a:cxn ang="0">
                <a:pos x="T4" y="T5"/>
              </a:cxn>
              <a:cxn ang="0">
                <a:pos x="T6" y="T7"/>
              </a:cxn>
              <a:cxn ang="0">
                <a:pos x="T8" y="T9"/>
              </a:cxn>
            </a:cxnLst>
            <a:rect l="0" t="0" r="r" b="b"/>
            <a:pathLst>
              <a:path w="209" h="8">
                <a:moveTo>
                  <a:pt x="209" y="8"/>
                </a:moveTo>
                <a:lnTo>
                  <a:pt x="157" y="2"/>
                </a:lnTo>
                <a:lnTo>
                  <a:pt x="105" y="0"/>
                </a:lnTo>
                <a:lnTo>
                  <a:pt x="52" y="2"/>
                </a:lnTo>
                <a:lnTo>
                  <a:pt x="0" y="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4954588" y="5864225"/>
            <a:ext cx="166688" cy="6350"/>
          </a:xfrm>
          <a:custGeom>
            <a:avLst/>
            <a:gdLst>
              <a:gd name="T0" fmla="*/ 0 w 209"/>
              <a:gd name="T1" fmla="*/ 0 h 8"/>
              <a:gd name="T2" fmla="*/ 52 w 209"/>
              <a:gd name="T3" fmla="*/ 6 h 8"/>
              <a:gd name="T4" fmla="*/ 105 w 209"/>
              <a:gd name="T5" fmla="*/ 8 h 8"/>
              <a:gd name="T6" fmla="*/ 157 w 209"/>
              <a:gd name="T7" fmla="*/ 6 h 8"/>
              <a:gd name="T8" fmla="*/ 209 w 209"/>
              <a:gd name="T9" fmla="*/ 0 h 8"/>
            </a:gdLst>
            <a:ahLst/>
            <a:cxnLst>
              <a:cxn ang="0">
                <a:pos x="T0" y="T1"/>
              </a:cxn>
              <a:cxn ang="0">
                <a:pos x="T2" y="T3"/>
              </a:cxn>
              <a:cxn ang="0">
                <a:pos x="T4" y="T5"/>
              </a:cxn>
              <a:cxn ang="0">
                <a:pos x="T6" y="T7"/>
              </a:cxn>
              <a:cxn ang="0">
                <a:pos x="T8" y="T9"/>
              </a:cxn>
            </a:cxnLst>
            <a:rect l="0" t="0" r="r" b="b"/>
            <a:pathLst>
              <a:path w="209" h="8">
                <a:moveTo>
                  <a:pt x="0" y="0"/>
                </a:moveTo>
                <a:lnTo>
                  <a:pt x="52" y="6"/>
                </a:lnTo>
                <a:lnTo>
                  <a:pt x="105" y="8"/>
                </a:lnTo>
                <a:lnTo>
                  <a:pt x="157" y="6"/>
                </a:lnTo>
                <a:lnTo>
                  <a:pt x="20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p:cNvSpPr>
            <a:spLocks/>
          </p:cNvSpPr>
          <p:nvPr/>
        </p:nvSpPr>
        <p:spPr bwMode="auto">
          <a:xfrm>
            <a:off x="4867275" y="4462463"/>
            <a:ext cx="582613" cy="1651000"/>
          </a:xfrm>
          <a:custGeom>
            <a:avLst/>
            <a:gdLst>
              <a:gd name="T0" fmla="*/ 734 w 734"/>
              <a:gd name="T1" fmla="*/ 0 h 2080"/>
              <a:gd name="T2" fmla="*/ 650 w 734"/>
              <a:gd name="T3" fmla="*/ 36 h 2080"/>
              <a:gd name="T4" fmla="*/ 568 w 734"/>
              <a:gd name="T5" fmla="*/ 71 h 2080"/>
              <a:gd name="T6" fmla="*/ 489 w 734"/>
              <a:gd name="T7" fmla="*/ 110 h 2080"/>
              <a:gd name="T8" fmla="*/ 450 w 734"/>
              <a:gd name="T9" fmla="*/ 129 h 2080"/>
              <a:gd name="T10" fmla="*/ 412 w 734"/>
              <a:gd name="T11" fmla="*/ 150 h 2080"/>
              <a:gd name="T12" fmla="*/ 376 w 734"/>
              <a:gd name="T13" fmla="*/ 172 h 2080"/>
              <a:gd name="T14" fmla="*/ 341 w 734"/>
              <a:gd name="T15" fmla="*/ 196 h 2080"/>
              <a:gd name="T16" fmla="*/ 307 w 734"/>
              <a:gd name="T17" fmla="*/ 220 h 2080"/>
              <a:gd name="T18" fmla="*/ 275 w 734"/>
              <a:gd name="T19" fmla="*/ 246 h 2080"/>
              <a:gd name="T20" fmla="*/ 245 w 734"/>
              <a:gd name="T21" fmla="*/ 274 h 2080"/>
              <a:gd name="T22" fmla="*/ 217 w 734"/>
              <a:gd name="T23" fmla="*/ 303 h 2080"/>
              <a:gd name="T24" fmla="*/ 190 w 734"/>
              <a:gd name="T25" fmla="*/ 333 h 2080"/>
              <a:gd name="T26" fmla="*/ 166 w 734"/>
              <a:gd name="T27" fmla="*/ 366 h 2080"/>
              <a:gd name="T28" fmla="*/ 144 w 734"/>
              <a:gd name="T29" fmla="*/ 401 h 2080"/>
              <a:gd name="T30" fmla="*/ 123 w 734"/>
              <a:gd name="T31" fmla="*/ 436 h 2080"/>
              <a:gd name="T32" fmla="*/ 104 w 734"/>
              <a:gd name="T33" fmla="*/ 473 h 2080"/>
              <a:gd name="T34" fmla="*/ 88 w 734"/>
              <a:gd name="T35" fmla="*/ 512 h 2080"/>
              <a:gd name="T36" fmla="*/ 72 w 734"/>
              <a:gd name="T37" fmla="*/ 552 h 2080"/>
              <a:gd name="T38" fmla="*/ 58 w 734"/>
              <a:gd name="T39" fmla="*/ 592 h 2080"/>
              <a:gd name="T40" fmla="*/ 46 w 734"/>
              <a:gd name="T41" fmla="*/ 634 h 2080"/>
              <a:gd name="T42" fmla="*/ 36 w 734"/>
              <a:gd name="T43" fmla="*/ 677 h 2080"/>
              <a:gd name="T44" fmla="*/ 27 w 734"/>
              <a:gd name="T45" fmla="*/ 721 h 2080"/>
              <a:gd name="T46" fmla="*/ 19 w 734"/>
              <a:gd name="T47" fmla="*/ 766 h 2080"/>
              <a:gd name="T48" fmla="*/ 13 w 734"/>
              <a:gd name="T49" fmla="*/ 811 h 2080"/>
              <a:gd name="T50" fmla="*/ 7 w 734"/>
              <a:gd name="T51" fmla="*/ 856 h 2080"/>
              <a:gd name="T52" fmla="*/ 4 w 734"/>
              <a:gd name="T53" fmla="*/ 901 h 2080"/>
              <a:gd name="T54" fmla="*/ 2 w 734"/>
              <a:gd name="T55" fmla="*/ 947 h 2080"/>
              <a:gd name="T56" fmla="*/ 0 w 734"/>
              <a:gd name="T57" fmla="*/ 994 h 2080"/>
              <a:gd name="T58" fmla="*/ 0 w 734"/>
              <a:gd name="T59" fmla="*/ 1040 h 2080"/>
              <a:gd name="T60" fmla="*/ 0 w 734"/>
              <a:gd name="T61" fmla="*/ 1086 h 2080"/>
              <a:gd name="T62" fmla="*/ 2 w 734"/>
              <a:gd name="T63" fmla="*/ 1133 h 2080"/>
              <a:gd name="T64" fmla="*/ 4 w 734"/>
              <a:gd name="T65" fmla="*/ 1179 h 2080"/>
              <a:gd name="T66" fmla="*/ 7 w 734"/>
              <a:gd name="T67" fmla="*/ 1224 h 2080"/>
              <a:gd name="T68" fmla="*/ 13 w 734"/>
              <a:gd name="T69" fmla="*/ 1269 h 2080"/>
              <a:gd name="T70" fmla="*/ 19 w 734"/>
              <a:gd name="T71" fmla="*/ 1314 h 2080"/>
              <a:gd name="T72" fmla="*/ 27 w 734"/>
              <a:gd name="T73" fmla="*/ 1359 h 2080"/>
              <a:gd name="T74" fmla="*/ 36 w 734"/>
              <a:gd name="T75" fmla="*/ 1403 h 2080"/>
              <a:gd name="T76" fmla="*/ 46 w 734"/>
              <a:gd name="T77" fmla="*/ 1446 h 2080"/>
              <a:gd name="T78" fmla="*/ 58 w 734"/>
              <a:gd name="T79" fmla="*/ 1488 h 2080"/>
              <a:gd name="T80" fmla="*/ 72 w 734"/>
              <a:gd name="T81" fmla="*/ 1528 h 2080"/>
              <a:gd name="T82" fmla="*/ 88 w 734"/>
              <a:gd name="T83" fmla="*/ 1568 h 2080"/>
              <a:gd name="T84" fmla="*/ 104 w 734"/>
              <a:gd name="T85" fmla="*/ 1607 h 2080"/>
              <a:gd name="T86" fmla="*/ 123 w 734"/>
              <a:gd name="T87" fmla="*/ 1644 h 2080"/>
              <a:gd name="T88" fmla="*/ 144 w 734"/>
              <a:gd name="T89" fmla="*/ 1679 h 2080"/>
              <a:gd name="T90" fmla="*/ 166 w 734"/>
              <a:gd name="T91" fmla="*/ 1714 h 2080"/>
              <a:gd name="T92" fmla="*/ 190 w 734"/>
              <a:gd name="T93" fmla="*/ 1747 h 2080"/>
              <a:gd name="T94" fmla="*/ 217 w 734"/>
              <a:gd name="T95" fmla="*/ 1777 h 2080"/>
              <a:gd name="T96" fmla="*/ 245 w 734"/>
              <a:gd name="T97" fmla="*/ 1807 h 2080"/>
              <a:gd name="T98" fmla="*/ 275 w 734"/>
              <a:gd name="T99" fmla="*/ 1834 h 2080"/>
              <a:gd name="T100" fmla="*/ 307 w 734"/>
              <a:gd name="T101" fmla="*/ 1860 h 2080"/>
              <a:gd name="T102" fmla="*/ 341 w 734"/>
              <a:gd name="T103" fmla="*/ 1884 h 2080"/>
              <a:gd name="T104" fmla="*/ 376 w 734"/>
              <a:gd name="T105" fmla="*/ 1908 h 2080"/>
              <a:gd name="T106" fmla="*/ 412 w 734"/>
              <a:gd name="T107" fmla="*/ 1930 h 2080"/>
              <a:gd name="T108" fmla="*/ 450 w 734"/>
              <a:gd name="T109" fmla="*/ 1951 h 2080"/>
              <a:gd name="T110" fmla="*/ 489 w 734"/>
              <a:gd name="T111" fmla="*/ 1970 h 2080"/>
              <a:gd name="T112" fmla="*/ 568 w 734"/>
              <a:gd name="T113" fmla="*/ 2009 h 2080"/>
              <a:gd name="T114" fmla="*/ 650 w 734"/>
              <a:gd name="T115" fmla="*/ 2044 h 2080"/>
              <a:gd name="T116" fmla="*/ 734 w 734"/>
              <a:gd name="T117" fmla="*/ 208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4" h="2080">
                <a:moveTo>
                  <a:pt x="734" y="0"/>
                </a:moveTo>
                <a:lnTo>
                  <a:pt x="650" y="36"/>
                </a:lnTo>
                <a:lnTo>
                  <a:pt x="568" y="71"/>
                </a:lnTo>
                <a:lnTo>
                  <a:pt x="489" y="110"/>
                </a:lnTo>
                <a:lnTo>
                  <a:pt x="450" y="129"/>
                </a:lnTo>
                <a:lnTo>
                  <a:pt x="412" y="150"/>
                </a:lnTo>
                <a:lnTo>
                  <a:pt x="376" y="172"/>
                </a:lnTo>
                <a:lnTo>
                  <a:pt x="341" y="196"/>
                </a:lnTo>
                <a:lnTo>
                  <a:pt x="307" y="220"/>
                </a:lnTo>
                <a:lnTo>
                  <a:pt x="275" y="246"/>
                </a:lnTo>
                <a:lnTo>
                  <a:pt x="245" y="274"/>
                </a:lnTo>
                <a:lnTo>
                  <a:pt x="217" y="303"/>
                </a:lnTo>
                <a:lnTo>
                  <a:pt x="190" y="333"/>
                </a:lnTo>
                <a:lnTo>
                  <a:pt x="166" y="366"/>
                </a:lnTo>
                <a:lnTo>
                  <a:pt x="144" y="401"/>
                </a:lnTo>
                <a:lnTo>
                  <a:pt x="123" y="436"/>
                </a:lnTo>
                <a:lnTo>
                  <a:pt x="104" y="473"/>
                </a:lnTo>
                <a:lnTo>
                  <a:pt x="88" y="512"/>
                </a:lnTo>
                <a:lnTo>
                  <a:pt x="72" y="552"/>
                </a:lnTo>
                <a:lnTo>
                  <a:pt x="58" y="592"/>
                </a:lnTo>
                <a:lnTo>
                  <a:pt x="46" y="634"/>
                </a:lnTo>
                <a:lnTo>
                  <a:pt x="36" y="677"/>
                </a:lnTo>
                <a:lnTo>
                  <a:pt x="27" y="721"/>
                </a:lnTo>
                <a:lnTo>
                  <a:pt x="19" y="766"/>
                </a:lnTo>
                <a:lnTo>
                  <a:pt x="13" y="811"/>
                </a:lnTo>
                <a:lnTo>
                  <a:pt x="7" y="856"/>
                </a:lnTo>
                <a:lnTo>
                  <a:pt x="4" y="901"/>
                </a:lnTo>
                <a:lnTo>
                  <a:pt x="2" y="947"/>
                </a:lnTo>
                <a:lnTo>
                  <a:pt x="0" y="994"/>
                </a:lnTo>
                <a:lnTo>
                  <a:pt x="0" y="1040"/>
                </a:lnTo>
                <a:lnTo>
                  <a:pt x="0" y="1086"/>
                </a:lnTo>
                <a:lnTo>
                  <a:pt x="2" y="1133"/>
                </a:lnTo>
                <a:lnTo>
                  <a:pt x="4" y="1179"/>
                </a:lnTo>
                <a:lnTo>
                  <a:pt x="7" y="1224"/>
                </a:lnTo>
                <a:lnTo>
                  <a:pt x="13" y="1269"/>
                </a:lnTo>
                <a:lnTo>
                  <a:pt x="19" y="1314"/>
                </a:lnTo>
                <a:lnTo>
                  <a:pt x="27" y="1359"/>
                </a:lnTo>
                <a:lnTo>
                  <a:pt x="36" y="1403"/>
                </a:lnTo>
                <a:lnTo>
                  <a:pt x="46" y="1446"/>
                </a:lnTo>
                <a:lnTo>
                  <a:pt x="58" y="1488"/>
                </a:lnTo>
                <a:lnTo>
                  <a:pt x="72" y="1528"/>
                </a:lnTo>
                <a:lnTo>
                  <a:pt x="88" y="1568"/>
                </a:lnTo>
                <a:lnTo>
                  <a:pt x="104" y="1607"/>
                </a:lnTo>
                <a:lnTo>
                  <a:pt x="123" y="1644"/>
                </a:lnTo>
                <a:lnTo>
                  <a:pt x="144" y="1679"/>
                </a:lnTo>
                <a:lnTo>
                  <a:pt x="166" y="1714"/>
                </a:lnTo>
                <a:lnTo>
                  <a:pt x="190" y="1747"/>
                </a:lnTo>
                <a:lnTo>
                  <a:pt x="217" y="1777"/>
                </a:lnTo>
                <a:lnTo>
                  <a:pt x="245" y="1807"/>
                </a:lnTo>
                <a:lnTo>
                  <a:pt x="275" y="1834"/>
                </a:lnTo>
                <a:lnTo>
                  <a:pt x="307" y="1860"/>
                </a:lnTo>
                <a:lnTo>
                  <a:pt x="341" y="1884"/>
                </a:lnTo>
                <a:lnTo>
                  <a:pt x="376" y="1908"/>
                </a:lnTo>
                <a:lnTo>
                  <a:pt x="412" y="1930"/>
                </a:lnTo>
                <a:lnTo>
                  <a:pt x="450" y="1951"/>
                </a:lnTo>
                <a:lnTo>
                  <a:pt x="489" y="1970"/>
                </a:lnTo>
                <a:lnTo>
                  <a:pt x="568" y="2009"/>
                </a:lnTo>
                <a:lnTo>
                  <a:pt x="650" y="2044"/>
                </a:lnTo>
                <a:lnTo>
                  <a:pt x="734" y="208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a:off x="5449888" y="4462463"/>
            <a:ext cx="728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5449888" y="6113463"/>
            <a:ext cx="728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a:off x="4284663" y="2084387"/>
            <a:ext cx="0" cy="40290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a:off x="4454525" y="2255837"/>
            <a:ext cx="0" cy="38576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a:off x="4575175" y="2376487"/>
            <a:ext cx="0" cy="37369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4660900" y="2460625"/>
            <a:ext cx="0" cy="365283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a:off x="5072063" y="2873375"/>
            <a:ext cx="0" cy="324008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p:cNvSpPr>
            <a:spLocks/>
          </p:cNvSpPr>
          <p:nvPr/>
        </p:nvSpPr>
        <p:spPr bwMode="auto">
          <a:xfrm>
            <a:off x="4284663" y="4462463"/>
            <a:ext cx="582613" cy="1651000"/>
          </a:xfrm>
          <a:custGeom>
            <a:avLst/>
            <a:gdLst>
              <a:gd name="T0" fmla="*/ 651 w 735"/>
              <a:gd name="T1" fmla="*/ 36 h 2080"/>
              <a:gd name="T2" fmla="*/ 528 w 735"/>
              <a:gd name="T3" fmla="*/ 90 h 2080"/>
              <a:gd name="T4" fmla="*/ 451 w 735"/>
              <a:gd name="T5" fmla="*/ 129 h 2080"/>
              <a:gd name="T6" fmla="*/ 377 w 735"/>
              <a:gd name="T7" fmla="*/ 172 h 2080"/>
              <a:gd name="T8" fmla="*/ 308 w 735"/>
              <a:gd name="T9" fmla="*/ 220 h 2080"/>
              <a:gd name="T10" fmla="*/ 246 w 735"/>
              <a:gd name="T11" fmla="*/ 274 h 2080"/>
              <a:gd name="T12" fmla="*/ 218 w 735"/>
              <a:gd name="T13" fmla="*/ 303 h 2080"/>
              <a:gd name="T14" fmla="*/ 191 w 735"/>
              <a:gd name="T15" fmla="*/ 333 h 2080"/>
              <a:gd name="T16" fmla="*/ 167 w 735"/>
              <a:gd name="T17" fmla="*/ 366 h 2080"/>
              <a:gd name="T18" fmla="*/ 124 w 735"/>
              <a:gd name="T19" fmla="*/ 436 h 2080"/>
              <a:gd name="T20" fmla="*/ 89 w 735"/>
              <a:gd name="T21" fmla="*/ 512 h 2080"/>
              <a:gd name="T22" fmla="*/ 60 w 735"/>
              <a:gd name="T23" fmla="*/ 592 h 2080"/>
              <a:gd name="T24" fmla="*/ 37 w 735"/>
              <a:gd name="T25" fmla="*/ 677 h 2080"/>
              <a:gd name="T26" fmla="*/ 20 w 735"/>
              <a:gd name="T27" fmla="*/ 766 h 2080"/>
              <a:gd name="T28" fmla="*/ 9 w 735"/>
              <a:gd name="T29" fmla="*/ 856 h 2080"/>
              <a:gd name="T30" fmla="*/ 3 w 735"/>
              <a:gd name="T31" fmla="*/ 947 h 2080"/>
              <a:gd name="T32" fmla="*/ 0 w 735"/>
              <a:gd name="T33" fmla="*/ 1040 h 2080"/>
              <a:gd name="T34" fmla="*/ 3 w 735"/>
              <a:gd name="T35" fmla="*/ 1133 h 2080"/>
              <a:gd name="T36" fmla="*/ 9 w 735"/>
              <a:gd name="T37" fmla="*/ 1224 h 2080"/>
              <a:gd name="T38" fmla="*/ 20 w 735"/>
              <a:gd name="T39" fmla="*/ 1314 h 2080"/>
              <a:gd name="T40" fmla="*/ 37 w 735"/>
              <a:gd name="T41" fmla="*/ 1403 h 2080"/>
              <a:gd name="T42" fmla="*/ 60 w 735"/>
              <a:gd name="T43" fmla="*/ 1488 h 2080"/>
              <a:gd name="T44" fmla="*/ 89 w 735"/>
              <a:gd name="T45" fmla="*/ 1568 h 2080"/>
              <a:gd name="T46" fmla="*/ 124 w 735"/>
              <a:gd name="T47" fmla="*/ 1644 h 2080"/>
              <a:gd name="T48" fmla="*/ 167 w 735"/>
              <a:gd name="T49" fmla="*/ 1714 h 2080"/>
              <a:gd name="T50" fmla="*/ 191 w 735"/>
              <a:gd name="T51" fmla="*/ 1747 h 2080"/>
              <a:gd name="T52" fmla="*/ 218 w 735"/>
              <a:gd name="T53" fmla="*/ 1777 h 2080"/>
              <a:gd name="T54" fmla="*/ 246 w 735"/>
              <a:gd name="T55" fmla="*/ 1807 h 2080"/>
              <a:gd name="T56" fmla="*/ 308 w 735"/>
              <a:gd name="T57" fmla="*/ 1860 h 2080"/>
              <a:gd name="T58" fmla="*/ 377 w 735"/>
              <a:gd name="T59" fmla="*/ 1908 h 2080"/>
              <a:gd name="T60" fmla="*/ 451 w 735"/>
              <a:gd name="T61" fmla="*/ 1951 h 2080"/>
              <a:gd name="T62" fmla="*/ 528 w 735"/>
              <a:gd name="T63" fmla="*/ 1990 h 2080"/>
              <a:gd name="T64" fmla="*/ 651 w 735"/>
              <a:gd name="T65" fmla="*/ 2044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5" h="2080">
                <a:moveTo>
                  <a:pt x="735" y="0"/>
                </a:moveTo>
                <a:lnTo>
                  <a:pt x="651" y="36"/>
                </a:lnTo>
                <a:lnTo>
                  <a:pt x="569" y="71"/>
                </a:lnTo>
                <a:lnTo>
                  <a:pt x="528" y="90"/>
                </a:lnTo>
                <a:lnTo>
                  <a:pt x="490" y="110"/>
                </a:lnTo>
                <a:lnTo>
                  <a:pt x="451" y="129"/>
                </a:lnTo>
                <a:lnTo>
                  <a:pt x="414" y="150"/>
                </a:lnTo>
                <a:lnTo>
                  <a:pt x="377" y="172"/>
                </a:lnTo>
                <a:lnTo>
                  <a:pt x="342" y="196"/>
                </a:lnTo>
                <a:lnTo>
                  <a:pt x="308" y="220"/>
                </a:lnTo>
                <a:lnTo>
                  <a:pt x="276" y="246"/>
                </a:lnTo>
                <a:lnTo>
                  <a:pt x="246" y="274"/>
                </a:lnTo>
                <a:lnTo>
                  <a:pt x="232" y="288"/>
                </a:lnTo>
                <a:lnTo>
                  <a:pt x="218" y="303"/>
                </a:lnTo>
                <a:lnTo>
                  <a:pt x="204" y="318"/>
                </a:lnTo>
                <a:lnTo>
                  <a:pt x="191" y="333"/>
                </a:lnTo>
                <a:lnTo>
                  <a:pt x="179" y="350"/>
                </a:lnTo>
                <a:lnTo>
                  <a:pt x="167" y="366"/>
                </a:lnTo>
                <a:lnTo>
                  <a:pt x="145" y="401"/>
                </a:lnTo>
                <a:lnTo>
                  <a:pt x="124" y="436"/>
                </a:lnTo>
                <a:lnTo>
                  <a:pt x="105" y="473"/>
                </a:lnTo>
                <a:lnTo>
                  <a:pt x="89" y="512"/>
                </a:lnTo>
                <a:lnTo>
                  <a:pt x="73" y="552"/>
                </a:lnTo>
                <a:lnTo>
                  <a:pt x="60" y="592"/>
                </a:lnTo>
                <a:lnTo>
                  <a:pt x="48" y="634"/>
                </a:lnTo>
                <a:lnTo>
                  <a:pt x="37" y="677"/>
                </a:lnTo>
                <a:lnTo>
                  <a:pt x="28" y="721"/>
                </a:lnTo>
                <a:lnTo>
                  <a:pt x="20" y="766"/>
                </a:lnTo>
                <a:lnTo>
                  <a:pt x="14" y="811"/>
                </a:lnTo>
                <a:lnTo>
                  <a:pt x="9" y="856"/>
                </a:lnTo>
                <a:lnTo>
                  <a:pt x="5" y="901"/>
                </a:lnTo>
                <a:lnTo>
                  <a:pt x="3" y="947"/>
                </a:lnTo>
                <a:lnTo>
                  <a:pt x="0" y="994"/>
                </a:lnTo>
                <a:lnTo>
                  <a:pt x="0" y="1040"/>
                </a:lnTo>
                <a:lnTo>
                  <a:pt x="0" y="1086"/>
                </a:lnTo>
                <a:lnTo>
                  <a:pt x="3" y="1133"/>
                </a:lnTo>
                <a:lnTo>
                  <a:pt x="5" y="1179"/>
                </a:lnTo>
                <a:lnTo>
                  <a:pt x="9" y="1224"/>
                </a:lnTo>
                <a:lnTo>
                  <a:pt x="14" y="1269"/>
                </a:lnTo>
                <a:lnTo>
                  <a:pt x="20" y="1314"/>
                </a:lnTo>
                <a:lnTo>
                  <a:pt x="28" y="1359"/>
                </a:lnTo>
                <a:lnTo>
                  <a:pt x="37" y="1403"/>
                </a:lnTo>
                <a:lnTo>
                  <a:pt x="48" y="1446"/>
                </a:lnTo>
                <a:lnTo>
                  <a:pt x="60" y="1488"/>
                </a:lnTo>
                <a:lnTo>
                  <a:pt x="73" y="1528"/>
                </a:lnTo>
                <a:lnTo>
                  <a:pt x="89" y="1568"/>
                </a:lnTo>
                <a:lnTo>
                  <a:pt x="105" y="1607"/>
                </a:lnTo>
                <a:lnTo>
                  <a:pt x="124" y="1644"/>
                </a:lnTo>
                <a:lnTo>
                  <a:pt x="145" y="1679"/>
                </a:lnTo>
                <a:lnTo>
                  <a:pt x="167" y="1714"/>
                </a:lnTo>
                <a:lnTo>
                  <a:pt x="179" y="1730"/>
                </a:lnTo>
                <a:lnTo>
                  <a:pt x="191" y="1747"/>
                </a:lnTo>
                <a:lnTo>
                  <a:pt x="204" y="1762"/>
                </a:lnTo>
                <a:lnTo>
                  <a:pt x="218" y="1777"/>
                </a:lnTo>
                <a:lnTo>
                  <a:pt x="232" y="1792"/>
                </a:lnTo>
                <a:lnTo>
                  <a:pt x="246" y="1807"/>
                </a:lnTo>
                <a:lnTo>
                  <a:pt x="276" y="1834"/>
                </a:lnTo>
                <a:lnTo>
                  <a:pt x="308" y="1860"/>
                </a:lnTo>
                <a:lnTo>
                  <a:pt x="342" y="1884"/>
                </a:lnTo>
                <a:lnTo>
                  <a:pt x="377" y="1908"/>
                </a:lnTo>
                <a:lnTo>
                  <a:pt x="414" y="1930"/>
                </a:lnTo>
                <a:lnTo>
                  <a:pt x="451" y="1951"/>
                </a:lnTo>
                <a:lnTo>
                  <a:pt x="490" y="1970"/>
                </a:lnTo>
                <a:lnTo>
                  <a:pt x="528" y="1990"/>
                </a:lnTo>
                <a:lnTo>
                  <a:pt x="569" y="2009"/>
                </a:lnTo>
                <a:lnTo>
                  <a:pt x="651" y="2044"/>
                </a:lnTo>
                <a:lnTo>
                  <a:pt x="735" y="208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p:cNvSpPr>
            <a:spLocks/>
          </p:cNvSpPr>
          <p:nvPr/>
        </p:nvSpPr>
        <p:spPr bwMode="auto">
          <a:xfrm>
            <a:off x="4575175" y="4875213"/>
            <a:ext cx="582613" cy="825500"/>
          </a:xfrm>
          <a:custGeom>
            <a:avLst/>
            <a:gdLst>
              <a:gd name="T0" fmla="*/ 348 w 735"/>
              <a:gd name="T1" fmla="*/ 1037 h 1038"/>
              <a:gd name="T2" fmla="*/ 318 w 735"/>
              <a:gd name="T3" fmla="*/ 1032 h 1038"/>
              <a:gd name="T4" fmla="*/ 288 w 735"/>
              <a:gd name="T5" fmla="*/ 1023 h 1038"/>
              <a:gd name="T6" fmla="*/ 260 w 735"/>
              <a:gd name="T7" fmla="*/ 1008 h 1038"/>
              <a:gd name="T8" fmla="*/ 232 w 735"/>
              <a:gd name="T9" fmla="*/ 992 h 1038"/>
              <a:gd name="T10" fmla="*/ 204 w 735"/>
              <a:gd name="T11" fmla="*/ 972 h 1038"/>
              <a:gd name="T12" fmla="*/ 179 w 735"/>
              <a:gd name="T13" fmla="*/ 950 h 1038"/>
              <a:gd name="T14" fmla="*/ 147 w 735"/>
              <a:gd name="T15" fmla="*/ 917 h 1038"/>
              <a:gd name="T16" fmla="*/ 104 w 735"/>
              <a:gd name="T17" fmla="*/ 863 h 1038"/>
              <a:gd name="T18" fmla="*/ 69 w 735"/>
              <a:gd name="T19" fmla="*/ 806 h 1038"/>
              <a:gd name="T20" fmla="*/ 41 w 735"/>
              <a:gd name="T21" fmla="*/ 747 h 1038"/>
              <a:gd name="T22" fmla="*/ 21 w 735"/>
              <a:gd name="T23" fmla="*/ 685 h 1038"/>
              <a:gd name="T24" fmla="*/ 8 w 735"/>
              <a:gd name="T25" fmla="*/ 624 h 1038"/>
              <a:gd name="T26" fmla="*/ 2 w 735"/>
              <a:gd name="T27" fmla="*/ 561 h 1038"/>
              <a:gd name="T28" fmla="*/ 0 w 735"/>
              <a:gd name="T29" fmla="*/ 498 h 1038"/>
              <a:gd name="T30" fmla="*/ 6 w 735"/>
              <a:gd name="T31" fmla="*/ 435 h 1038"/>
              <a:gd name="T32" fmla="*/ 17 w 735"/>
              <a:gd name="T33" fmla="*/ 372 h 1038"/>
              <a:gd name="T34" fmla="*/ 35 w 735"/>
              <a:gd name="T35" fmla="*/ 312 h 1038"/>
              <a:gd name="T36" fmla="*/ 59 w 735"/>
              <a:gd name="T37" fmla="*/ 252 h 1038"/>
              <a:gd name="T38" fmla="*/ 92 w 735"/>
              <a:gd name="T39" fmla="*/ 194 h 1038"/>
              <a:gd name="T40" fmla="*/ 132 w 735"/>
              <a:gd name="T41" fmla="*/ 139 h 1038"/>
              <a:gd name="T42" fmla="*/ 170 w 735"/>
              <a:gd name="T43" fmla="*/ 97 h 1038"/>
              <a:gd name="T44" fmla="*/ 196 w 735"/>
              <a:gd name="T45" fmla="*/ 74 h 1038"/>
              <a:gd name="T46" fmla="*/ 222 w 735"/>
              <a:gd name="T47" fmla="*/ 53 h 1038"/>
              <a:gd name="T48" fmla="*/ 250 w 735"/>
              <a:gd name="T49" fmla="*/ 35 h 1038"/>
              <a:gd name="T50" fmla="*/ 278 w 735"/>
              <a:gd name="T51" fmla="*/ 20 h 1038"/>
              <a:gd name="T52" fmla="*/ 308 w 735"/>
              <a:gd name="T53" fmla="*/ 9 h 1038"/>
              <a:gd name="T54" fmla="*/ 337 w 735"/>
              <a:gd name="T55" fmla="*/ 2 h 1038"/>
              <a:gd name="T56" fmla="*/ 368 w 735"/>
              <a:gd name="T57" fmla="*/ 0 h 1038"/>
              <a:gd name="T58" fmla="*/ 397 w 735"/>
              <a:gd name="T59" fmla="*/ 2 h 1038"/>
              <a:gd name="T60" fmla="*/ 427 w 735"/>
              <a:gd name="T61" fmla="*/ 9 h 1038"/>
              <a:gd name="T62" fmla="*/ 456 w 735"/>
              <a:gd name="T63" fmla="*/ 20 h 1038"/>
              <a:gd name="T64" fmla="*/ 484 w 735"/>
              <a:gd name="T65" fmla="*/ 35 h 1038"/>
              <a:gd name="T66" fmla="*/ 512 w 735"/>
              <a:gd name="T67" fmla="*/ 53 h 1038"/>
              <a:gd name="T68" fmla="*/ 538 w 735"/>
              <a:gd name="T69" fmla="*/ 74 h 1038"/>
              <a:gd name="T70" fmla="*/ 564 w 735"/>
              <a:gd name="T71" fmla="*/ 97 h 1038"/>
              <a:gd name="T72" fmla="*/ 603 w 735"/>
              <a:gd name="T73" fmla="*/ 139 h 1038"/>
              <a:gd name="T74" fmla="*/ 643 w 735"/>
              <a:gd name="T75" fmla="*/ 194 h 1038"/>
              <a:gd name="T76" fmla="*/ 675 w 735"/>
              <a:gd name="T77" fmla="*/ 252 h 1038"/>
              <a:gd name="T78" fmla="*/ 701 w 735"/>
              <a:gd name="T79" fmla="*/ 312 h 1038"/>
              <a:gd name="T80" fmla="*/ 718 w 735"/>
              <a:gd name="T81" fmla="*/ 372 h 1038"/>
              <a:gd name="T82" fmla="*/ 729 w 735"/>
              <a:gd name="T83" fmla="*/ 435 h 1038"/>
              <a:gd name="T84" fmla="*/ 734 w 735"/>
              <a:gd name="T85" fmla="*/ 498 h 1038"/>
              <a:gd name="T86" fmla="*/ 732 w 735"/>
              <a:gd name="T87" fmla="*/ 561 h 1038"/>
              <a:gd name="T88" fmla="*/ 726 w 735"/>
              <a:gd name="T89" fmla="*/ 624 h 1038"/>
              <a:gd name="T90" fmla="*/ 713 w 735"/>
              <a:gd name="T91" fmla="*/ 685 h 1038"/>
              <a:gd name="T92" fmla="*/ 693 w 735"/>
              <a:gd name="T93" fmla="*/ 747 h 1038"/>
              <a:gd name="T94" fmla="*/ 665 w 735"/>
              <a:gd name="T95" fmla="*/ 806 h 1038"/>
              <a:gd name="T96" fmla="*/ 631 w 735"/>
              <a:gd name="T97" fmla="*/ 863 h 1038"/>
              <a:gd name="T98" fmla="*/ 588 w 735"/>
              <a:gd name="T99" fmla="*/ 917 h 1038"/>
              <a:gd name="T100" fmla="*/ 556 w 735"/>
              <a:gd name="T101" fmla="*/ 950 h 1038"/>
              <a:gd name="T102" fmla="*/ 530 w 735"/>
              <a:gd name="T103" fmla="*/ 972 h 1038"/>
              <a:gd name="T104" fmla="*/ 503 w 735"/>
              <a:gd name="T105" fmla="*/ 992 h 1038"/>
              <a:gd name="T106" fmla="*/ 475 w 735"/>
              <a:gd name="T107" fmla="*/ 1008 h 1038"/>
              <a:gd name="T108" fmla="*/ 446 w 735"/>
              <a:gd name="T109" fmla="*/ 1023 h 1038"/>
              <a:gd name="T110" fmla="*/ 417 w 735"/>
              <a:gd name="T111" fmla="*/ 1032 h 1038"/>
              <a:gd name="T112" fmla="*/ 387 w 735"/>
              <a:gd name="T113" fmla="*/ 103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038">
                <a:moveTo>
                  <a:pt x="368" y="1038"/>
                </a:moveTo>
                <a:lnTo>
                  <a:pt x="358" y="1038"/>
                </a:lnTo>
                <a:lnTo>
                  <a:pt x="348" y="1037"/>
                </a:lnTo>
                <a:lnTo>
                  <a:pt x="338" y="1036"/>
                </a:lnTo>
                <a:lnTo>
                  <a:pt x="328" y="1035"/>
                </a:lnTo>
                <a:lnTo>
                  <a:pt x="318" y="1032"/>
                </a:lnTo>
                <a:lnTo>
                  <a:pt x="308" y="1029"/>
                </a:lnTo>
                <a:lnTo>
                  <a:pt x="298" y="1026"/>
                </a:lnTo>
                <a:lnTo>
                  <a:pt x="288" y="1023"/>
                </a:lnTo>
                <a:lnTo>
                  <a:pt x="278" y="1018"/>
                </a:lnTo>
                <a:lnTo>
                  <a:pt x="269" y="1014"/>
                </a:lnTo>
                <a:lnTo>
                  <a:pt x="260" y="1008"/>
                </a:lnTo>
                <a:lnTo>
                  <a:pt x="251" y="1004"/>
                </a:lnTo>
                <a:lnTo>
                  <a:pt x="241" y="997"/>
                </a:lnTo>
                <a:lnTo>
                  <a:pt x="232" y="992"/>
                </a:lnTo>
                <a:lnTo>
                  <a:pt x="222" y="985"/>
                </a:lnTo>
                <a:lnTo>
                  <a:pt x="213" y="979"/>
                </a:lnTo>
                <a:lnTo>
                  <a:pt x="204" y="972"/>
                </a:lnTo>
                <a:lnTo>
                  <a:pt x="196" y="964"/>
                </a:lnTo>
                <a:lnTo>
                  <a:pt x="187" y="958"/>
                </a:lnTo>
                <a:lnTo>
                  <a:pt x="179" y="950"/>
                </a:lnTo>
                <a:lnTo>
                  <a:pt x="170" y="941"/>
                </a:lnTo>
                <a:lnTo>
                  <a:pt x="163" y="933"/>
                </a:lnTo>
                <a:lnTo>
                  <a:pt x="147" y="917"/>
                </a:lnTo>
                <a:lnTo>
                  <a:pt x="132" y="899"/>
                </a:lnTo>
                <a:lnTo>
                  <a:pt x="117" y="882"/>
                </a:lnTo>
                <a:lnTo>
                  <a:pt x="104" y="863"/>
                </a:lnTo>
                <a:lnTo>
                  <a:pt x="92" y="844"/>
                </a:lnTo>
                <a:lnTo>
                  <a:pt x="80" y="825"/>
                </a:lnTo>
                <a:lnTo>
                  <a:pt x="69" y="806"/>
                </a:lnTo>
                <a:lnTo>
                  <a:pt x="59" y="787"/>
                </a:lnTo>
                <a:lnTo>
                  <a:pt x="50" y="767"/>
                </a:lnTo>
                <a:lnTo>
                  <a:pt x="41" y="747"/>
                </a:lnTo>
                <a:lnTo>
                  <a:pt x="35" y="726"/>
                </a:lnTo>
                <a:lnTo>
                  <a:pt x="28" y="706"/>
                </a:lnTo>
                <a:lnTo>
                  <a:pt x="21" y="685"/>
                </a:lnTo>
                <a:lnTo>
                  <a:pt x="17" y="666"/>
                </a:lnTo>
                <a:lnTo>
                  <a:pt x="13" y="645"/>
                </a:lnTo>
                <a:lnTo>
                  <a:pt x="8" y="624"/>
                </a:lnTo>
                <a:lnTo>
                  <a:pt x="6" y="603"/>
                </a:lnTo>
                <a:lnTo>
                  <a:pt x="3" y="582"/>
                </a:lnTo>
                <a:lnTo>
                  <a:pt x="2" y="561"/>
                </a:lnTo>
                <a:lnTo>
                  <a:pt x="0" y="540"/>
                </a:lnTo>
                <a:lnTo>
                  <a:pt x="0" y="519"/>
                </a:lnTo>
                <a:lnTo>
                  <a:pt x="0" y="498"/>
                </a:lnTo>
                <a:lnTo>
                  <a:pt x="2" y="477"/>
                </a:lnTo>
                <a:lnTo>
                  <a:pt x="3" y="456"/>
                </a:lnTo>
                <a:lnTo>
                  <a:pt x="6" y="435"/>
                </a:lnTo>
                <a:lnTo>
                  <a:pt x="8" y="414"/>
                </a:lnTo>
                <a:lnTo>
                  <a:pt x="13" y="393"/>
                </a:lnTo>
                <a:lnTo>
                  <a:pt x="17" y="372"/>
                </a:lnTo>
                <a:lnTo>
                  <a:pt x="21" y="353"/>
                </a:lnTo>
                <a:lnTo>
                  <a:pt x="28" y="332"/>
                </a:lnTo>
                <a:lnTo>
                  <a:pt x="35" y="312"/>
                </a:lnTo>
                <a:lnTo>
                  <a:pt x="42" y="291"/>
                </a:lnTo>
                <a:lnTo>
                  <a:pt x="50" y="271"/>
                </a:lnTo>
                <a:lnTo>
                  <a:pt x="59" y="252"/>
                </a:lnTo>
                <a:lnTo>
                  <a:pt x="69" y="232"/>
                </a:lnTo>
                <a:lnTo>
                  <a:pt x="80" y="213"/>
                </a:lnTo>
                <a:lnTo>
                  <a:pt x="92" y="194"/>
                </a:lnTo>
                <a:lnTo>
                  <a:pt x="104" y="175"/>
                </a:lnTo>
                <a:lnTo>
                  <a:pt x="117" y="157"/>
                </a:lnTo>
                <a:lnTo>
                  <a:pt x="132" y="139"/>
                </a:lnTo>
                <a:lnTo>
                  <a:pt x="146" y="121"/>
                </a:lnTo>
                <a:lnTo>
                  <a:pt x="163" y="105"/>
                </a:lnTo>
                <a:lnTo>
                  <a:pt x="170" y="97"/>
                </a:lnTo>
                <a:lnTo>
                  <a:pt x="179" y="88"/>
                </a:lnTo>
                <a:lnTo>
                  <a:pt x="187" y="80"/>
                </a:lnTo>
                <a:lnTo>
                  <a:pt x="196" y="74"/>
                </a:lnTo>
                <a:lnTo>
                  <a:pt x="204" y="66"/>
                </a:lnTo>
                <a:lnTo>
                  <a:pt x="213" y="59"/>
                </a:lnTo>
                <a:lnTo>
                  <a:pt x="222" y="53"/>
                </a:lnTo>
                <a:lnTo>
                  <a:pt x="231" y="46"/>
                </a:lnTo>
                <a:lnTo>
                  <a:pt x="241" y="41"/>
                </a:lnTo>
                <a:lnTo>
                  <a:pt x="250" y="35"/>
                </a:lnTo>
                <a:lnTo>
                  <a:pt x="260" y="30"/>
                </a:lnTo>
                <a:lnTo>
                  <a:pt x="268" y="24"/>
                </a:lnTo>
                <a:lnTo>
                  <a:pt x="278" y="20"/>
                </a:lnTo>
                <a:lnTo>
                  <a:pt x="288" y="15"/>
                </a:lnTo>
                <a:lnTo>
                  <a:pt x="298" y="12"/>
                </a:lnTo>
                <a:lnTo>
                  <a:pt x="308" y="9"/>
                </a:lnTo>
                <a:lnTo>
                  <a:pt x="317" y="6"/>
                </a:lnTo>
                <a:lnTo>
                  <a:pt x="327" y="4"/>
                </a:lnTo>
                <a:lnTo>
                  <a:pt x="337" y="2"/>
                </a:lnTo>
                <a:lnTo>
                  <a:pt x="348" y="1"/>
                </a:lnTo>
                <a:lnTo>
                  <a:pt x="358" y="0"/>
                </a:lnTo>
                <a:lnTo>
                  <a:pt x="368" y="0"/>
                </a:lnTo>
                <a:lnTo>
                  <a:pt x="377" y="0"/>
                </a:lnTo>
                <a:lnTo>
                  <a:pt x="387" y="1"/>
                </a:lnTo>
                <a:lnTo>
                  <a:pt x="397" y="2"/>
                </a:lnTo>
                <a:lnTo>
                  <a:pt x="407" y="4"/>
                </a:lnTo>
                <a:lnTo>
                  <a:pt x="417" y="6"/>
                </a:lnTo>
                <a:lnTo>
                  <a:pt x="427" y="9"/>
                </a:lnTo>
                <a:lnTo>
                  <a:pt x="437" y="12"/>
                </a:lnTo>
                <a:lnTo>
                  <a:pt x="447" y="15"/>
                </a:lnTo>
                <a:lnTo>
                  <a:pt x="456" y="20"/>
                </a:lnTo>
                <a:lnTo>
                  <a:pt x="466" y="24"/>
                </a:lnTo>
                <a:lnTo>
                  <a:pt x="476" y="30"/>
                </a:lnTo>
                <a:lnTo>
                  <a:pt x="484" y="35"/>
                </a:lnTo>
                <a:lnTo>
                  <a:pt x="494" y="41"/>
                </a:lnTo>
                <a:lnTo>
                  <a:pt x="503" y="46"/>
                </a:lnTo>
                <a:lnTo>
                  <a:pt x="512" y="53"/>
                </a:lnTo>
                <a:lnTo>
                  <a:pt x="521" y="59"/>
                </a:lnTo>
                <a:lnTo>
                  <a:pt x="530" y="66"/>
                </a:lnTo>
                <a:lnTo>
                  <a:pt x="538" y="74"/>
                </a:lnTo>
                <a:lnTo>
                  <a:pt x="547" y="80"/>
                </a:lnTo>
                <a:lnTo>
                  <a:pt x="556" y="88"/>
                </a:lnTo>
                <a:lnTo>
                  <a:pt x="564" y="97"/>
                </a:lnTo>
                <a:lnTo>
                  <a:pt x="573" y="105"/>
                </a:lnTo>
                <a:lnTo>
                  <a:pt x="588" y="121"/>
                </a:lnTo>
                <a:lnTo>
                  <a:pt x="603" y="139"/>
                </a:lnTo>
                <a:lnTo>
                  <a:pt x="617" y="157"/>
                </a:lnTo>
                <a:lnTo>
                  <a:pt x="631" y="175"/>
                </a:lnTo>
                <a:lnTo>
                  <a:pt x="643" y="194"/>
                </a:lnTo>
                <a:lnTo>
                  <a:pt x="654" y="213"/>
                </a:lnTo>
                <a:lnTo>
                  <a:pt x="665" y="232"/>
                </a:lnTo>
                <a:lnTo>
                  <a:pt x="675" y="252"/>
                </a:lnTo>
                <a:lnTo>
                  <a:pt x="684" y="271"/>
                </a:lnTo>
                <a:lnTo>
                  <a:pt x="693" y="291"/>
                </a:lnTo>
                <a:lnTo>
                  <a:pt x="701" y="312"/>
                </a:lnTo>
                <a:lnTo>
                  <a:pt x="707" y="332"/>
                </a:lnTo>
                <a:lnTo>
                  <a:pt x="713" y="353"/>
                </a:lnTo>
                <a:lnTo>
                  <a:pt x="718" y="372"/>
                </a:lnTo>
                <a:lnTo>
                  <a:pt x="723" y="393"/>
                </a:lnTo>
                <a:lnTo>
                  <a:pt x="726" y="414"/>
                </a:lnTo>
                <a:lnTo>
                  <a:pt x="729" y="435"/>
                </a:lnTo>
                <a:lnTo>
                  <a:pt x="731" y="456"/>
                </a:lnTo>
                <a:lnTo>
                  <a:pt x="732" y="477"/>
                </a:lnTo>
                <a:lnTo>
                  <a:pt x="734" y="498"/>
                </a:lnTo>
                <a:lnTo>
                  <a:pt x="735" y="519"/>
                </a:lnTo>
                <a:lnTo>
                  <a:pt x="734" y="540"/>
                </a:lnTo>
                <a:lnTo>
                  <a:pt x="732" y="561"/>
                </a:lnTo>
                <a:lnTo>
                  <a:pt x="731" y="582"/>
                </a:lnTo>
                <a:lnTo>
                  <a:pt x="729" y="603"/>
                </a:lnTo>
                <a:lnTo>
                  <a:pt x="726" y="624"/>
                </a:lnTo>
                <a:lnTo>
                  <a:pt x="723" y="645"/>
                </a:lnTo>
                <a:lnTo>
                  <a:pt x="718" y="666"/>
                </a:lnTo>
                <a:lnTo>
                  <a:pt x="713" y="685"/>
                </a:lnTo>
                <a:lnTo>
                  <a:pt x="707" y="706"/>
                </a:lnTo>
                <a:lnTo>
                  <a:pt x="701" y="726"/>
                </a:lnTo>
                <a:lnTo>
                  <a:pt x="693" y="747"/>
                </a:lnTo>
                <a:lnTo>
                  <a:pt x="684" y="767"/>
                </a:lnTo>
                <a:lnTo>
                  <a:pt x="675" y="787"/>
                </a:lnTo>
                <a:lnTo>
                  <a:pt x="665" y="806"/>
                </a:lnTo>
                <a:lnTo>
                  <a:pt x="654" y="825"/>
                </a:lnTo>
                <a:lnTo>
                  <a:pt x="643" y="844"/>
                </a:lnTo>
                <a:lnTo>
                  <a:pt x="631" y="863"/>
                </a:lnTo>
                <a:lnTo>
                  <a:pt x="617" y="882"/>
                </a:lnTo>
                <a:lnTo>
                  <a:pt x="603" y="899"/>
                </a:lnTo>
                <a:lnTo>
                  <a:pt x="588" y="917"/>
                </a:lnTo>
                <a:lnTo>
                  <a:pt x="573" y="933"/>
                </a:lnTo>
                <a:lnTo>
                  <a:pt x="564" y="941"/>
                </a:lnTo>
                <a:lnTo>
                  <a:pt x="556" y="950"/>
                </a:lnTo>
                <a:lnTo>
                  <a:pt x="547" y="958"/>
                </a:lnTo>
                <a:lnTo>
                  <a:pt x="538" y="964"/>
                </a:lnTo>
                <a:lnTo>
                  <a:pt x="530" y="972"/>
                </a:lnTo>
                <a:lnTo>
                  <a:pt x="521" y="979"/>
                </a:lnTo>
                <a:lnTo>
                  <a:pt x="512" y="985"/>
                </a:lnTo>
                <a:lnTo>
                  <a:pt x="503" y="992"/>
                </a:lnTo>
                <a:lnTo>
                  <a:pt x="493" y="997"/>
                </a:lnTo>
                <a:lnTo>
                  <a:pt x="484" y="1004"/>
                </a:lnTo>
                <a:lnTo>
                  <a:pt x="475" y="1008"/>
                </a:lnTo>
                <a:lnTo>
                  <a:pt x="466" y="1014"/>
                </a:lnTo>
                <a:lnTo>
                  <a:pt x="456" y="1018"/>
                </a:lnTo>
                <a:lnTo>
                  <a:pt x="446" y="1023"/>
                </a:lnTo>
                <a:lnTo>
                  <a:pt x="436" y="1026"/>
                </a:lnTo>
                <a:lnTo>
                  <a:pt x="427" y="1029"/>
                </a:lnTo>
                <a:lnTo>
                  <a:pt x="417" y="1032"/>
                </a:lnTo>
                <a:lnTo>
                  <a:pt x="407" y="1035"/>
                </a:lnTo>
                <a:lnTo>
                  <a:pt x="397" y="1036"/>
                </a:lnTo>
                <a:lnTo>
                  <a:pt x="387" y="1037"/>
                </a:lnTo>
                <a:lnTo>
                  <a:pt x="377" y="1038"/>
                </a:lnTo>
                <a:lnTo>
                  <a:pt x="368" y="1038"/>
                </a:lnTo>
                <a:close/>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4867275" y="4462463"/>
            <a:ext cx="582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4867275" y="6113463"/>
            <a:ext cx="582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4867275" y="4875213"/>
            <a:ext cx="582613"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4867275" y="5700713"/>
            <a:ext cx="582613"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5837238" y="3636963"/>
            <a:ext cx="0" cy="2476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5837238" y="4462463"/>
            <a:ext cx="0" cy="165100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83" name="Straight Connector 82"/>
          <p:cNvCxnSpPr>
            <a:stCxn id="45" idx="1"/>
            <a:endCxn id="53" idx="0"/>
          </p:cNvCxnSpPr>
          <p:nvPr/>
        </p:nvCxnSpPr>
        <p:spPr>
          <a:xfrm flipV="1">
            <a:off x="4575175" y="1792287"/>
            <a:ext cx="582613" cy="584201"/>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86" name="Straight Connector 85"/>
          <p:cNvCxnSpPr>
            <a:endCxn id="49" idx="0"/>
          </p:cNvCxnSpPr>
          <p:nvPr/>
        </p:nvCxnSpPr>
        <p:spPr>
          <a:xfrm flipV="1">
            <a:off x="5157788" y="2376487"/>
            <a:ext cx="582612" cy="582613"/>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89" name="Straight Connector 88"/>
          <p:cNvCxnSpPr>
            <a:stCxn id="42" idx="1"/>
          </p:cNvCxnSpPr>
          <p:nvPr/>
        </p:nvCxnSpPr>
        <p:spPr>
          <a:xfrm flipH="1">
            <a:off x="6589713" y="2813050"/>
            <a:ext cx="1" cy="823913"/>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93" name="Straight Connector 92"/>
          <p:cNvCxnSpPr>
            <a:stCxn id="43" idx="1"/>
          </p:cNvCxnSpPr>
          <p:nvPr/>
        </p:nvCxnSpPr>
        <p:spPr>
          <a:xfrm flipH="1">
            <a:off x="7413625" y="2813050"/>
            <a:ext cx="1" cy="823913"/>
          </a:xfrm>
          <a:prstGeom prst="line">
            <a:avLst/>
          </a:prstGeom>
          <a:ln w="952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289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1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10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heel(1)">
                                      <p:cBhvr>
                                        <p:cTn id="46" dur="20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heel(1)">
                                      <p:cBhvr>
                                        <p:cTn id="51" dur="20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10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up)">
                                      <p:cBhvr>
                                        <p:cTn id="61" dur="1000"/>
                                        <p:tgtEl>
                                          <p:spTgt spid="23"/>
                                        </p:tgtEl>
                                      </p:cBhvr>
                                    </p:animEffect>
                                  </p:childTnLst>
                                </p:cTn>
                              </p:par>
                            </p:childTnLst>
                          </p:cTn>
                        </p:par>
                        <p:par>
                          <p:cTn id="62" fill="hold">
                            <p:stCondLst>
                              <p:cond delay="1000"/>
                            </p:stCondLst>
                            <p:childTnLst>
                              <p:par>
                                <p:cTn id="63" presetID="22" presetClass="entr" presetSubtype="4"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1000"/>
                                        <p:tgtEl>
                                          <p:spTgt spid="29"/>
                                        </p:tgtEl>
                                      </p:cBhvr>
                                    </p:animEffect>
                                  </p:childTnLst>
                                </p:cTn>
                              </p:par>
                            </p:childTnLst>
                          </p:cTn>
                        </p:par>
                        <p:par>
                          <p:cTn id="66" fill="hold">
                            <p:stCondLst>
                              <p:cond delay="2000"/>
                            </p:stCondLst>
                            <p:childTnLst>
                              <p:par>
                                <p:cTn id="67" presetID="22" presetClass="entr" presetSubtype="4"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down)">
                                      <p:cBhvr>
                                        <p:cTn id="69" dur="10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10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up)">
                                      <p:cBhvr>
                                        <p:cTn id="79" dur="10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down)">
                                      <p:cBhvr>
                                        <p:cTn id="84" dur="10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up)">
                                      <p:cBhvr>
                                        <p:cTn id="89" dur="1000"/>
                                        <p:tgtEl>
                                          <p:spTgt spid="30"/>
                                        </p:tgtEl>
                                      </p:cBhvr>
                                    </p:animEffect>
                                  </p:childTnLst>
                                </p:cTn>
                              </p:par>
                            </p:childTnLst>
                          </p:cTn>
                        </p:par>
                        <p:par>
                          <p:cTn id="90" fill="hold">
                            <p:stCondLst>
                              <p:cond delay="1000"/>
                            </p:stCondLst>
                            <p:childTnLst>
                              <p:par>
                                <p:cTn id="91" presetID="22" presetClass="entr" presetSubtype="1"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up)">
                                      <p:cBhvr>
                                        <p:cTn id="93" dur="1000"/>
                                        <p:tgtEl>
                                          <p:spTgt spid="27"/>
                                        </p:tgtEl>
                                      </p:cBhvr>
                                    </p:animEffect>
                                  </p:childTnLst>
                                </p:cTn>
                              </p:par>
                            </p:childTnLst>
                          </p:cTn>
                        </p:par>
                        <p:par>
                          <p:cTn id="94" fill="hold">
                            <p:stCondLst>
                              <p:cond delay="2000"/>
                            </p:stCondLst>
                            <p:childTnLst>
                              <p:par>
                                <p:cTn id="95" presetID="22" presetClass="entr" presetSubtype="1" fill="hold" grpId="0"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wipe(up)">
                                      <p:cBhvr>
                                        <p:cTn id="97" dur="1000"/>
                                        <p:tgtEl>
                                          <p:spTgt spid="1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left)">
                                      <p:cBhvr>
                                        <p:cTn id="102" dur="1000"/>
                                        <p:tgtEl>
                                          <p:spTgt spid="1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wipe(left)">
                                      <p:cBhvr>
                                        <p:cTn id="107" dur="1000"/>
                                        <p:tgtEl>
                                          <p:spTgt spid="1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wipe(up)">
                                      <p:cBhvr>
                                        <p:cTn id="112" dur="1000"/>
                                        <p:tgtEl>
                                          <p:spTgt spid="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wipe(up)">
                                      <p:cBhvr>
                                        <p:cTn id="117" dur="1000"/>
                                        <p:tgtEl>
                                          <p:spTgt spid="3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wipe(down)">
                                      <p:cBhvr>
                                        <p:cTn id="122" dur="1000"/>
                                        <p:tgtEl>
                                          <p:spTgt spid="38"/>
                                        </p:tgtEl>
                                      </p:cBhvr>
                                    </p:animEffect>
                                  </p:childTnLst>
                                </p:cTn>
                              </p:par>
                            </p:childTnLst>
                          </p:cTn>
                        </p:par>
                        <p:par>
                          <p:cTn id="123" fill="hold">
                            <p:stCondLst>
                              <p:cond delay="1000"/>
                            </p:stCondLst>
                            <p:childTnLst>
                              <p:par>
                                <p:cTn id="124" presetID="22" presetClass="entr" presetSubtype="8" fill="hold" grpId="0" nodeType="after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wipe(left)">
                                      <p:cBhvr>
                                        <p:cTn id="126" dur="1000"/>
                                        <p:tgtEl>
                                          <p:spTgt spid="39"/>
                                        </p:tgtEl>
                                      </p:cBhvr>
                                    </p:animEffect>
                                  </p:childTnLst>
                                </p:cTn>
                              </p:par>
                            </p:childTnLst>
                          </p:cTn>
                        </p:par>
                        <p:par>
                          <p:cTn id="127" fill="hold">
                            <p:stCondLst>
                              <p:cond delay="2000"/>
                            </p:stCondLst>
                            <p:childTnLst>
                              <p:par>
                                <p:cTn id="128" presetID="22" presetClass="entr" presetSubtype="1" fill="hold" grpId="0" nodeType="after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wipe(up)">
                                      <p:cBhvr>
                                        <p:cTn id="130" dur="1000"/>
                                        <p:tgtEl>
                                          <p:spTgt spid="40"/>
                                        </p:tgtEl>
                                      </p:cBhvr>
                                    </p:animEffect>
                                  </p:childTnLst>
                                </p:cTn>
                              </p:par>
                            </p:childTnLst>
                          </p:cTn>
                        </p:par>
                        <p:par>
                          <p:cTn id="131" fill="hold">
                            <p:stCondLst>
                              <p:cond delay="3000"/>
                            </p:stCondLst>
                            <p:childTnLst>
                              <p:par>
                                <p:cTn id="132" presetID="22" presetClass="entr" presetSubtype="2" fill="hold" grpId="0" nodeType="after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wipe(right)">
                                      <p:cBhvr>
                                        <p:cTn id="134" dur="10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wipe(down)">
                                      <p:cBhvr>
                                        <p:cTn id="139" dur="1000"/>
                                        <p:tgtEl>
                                          <p:spTgt spid="34"/>
                                        </p:tgtEl>
                                      </p:cBhvr>
                                    </p:animEffect>
                                  </p:childTnLst>
                                </p:cTn>
                              </p:par>
                            </p:childTnLst>
                          </p:cTn>
                        </p:par>
                        <p:par>
                          <p:cTn id="140" fill="hold">
                            <p:stCondLst>
                              <p:cond delay="1000"/>
                            </p:stCondLst>
                            <p:childTnLst>
                              <p:par>
                                <p:cTn id="141" presetID="22" presetClass="entr" presetSubtype="8" fill="hold" grpId="0" nodeType="after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ipe(left)">
                                      <p:cBhvr>
                                        <p:cTn id="143" dur="1000"/>
                                        <p:tgtEl>
                                          <p:spTgt spid="35"/>
                                        </p:tgtEl>
                                      </p:cBhvr>
                                    </p:animEffect>
                                  </p:childTnLst>
                                </p:cTn>
                              </p:par>
                            </p:childTnLst>
                          </p:cTn>
                        </p:par>
                        <p:par>
                          <p:cTn id="144" fill="hold">
                            <p:stCondLst>
                              <p:cond delay="2000"/>
                            </p:stCondLst>
                            <p:childTnLst>
                              <p:par>
                                <p:cTn id="145" presetID="22" presetClass="entr" presetSubtype="1" fill="hold" grpId="0" nodeType="after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wipe(up)">
                                      <p:cBhvr>
                                        <p:cTn id="147" dur="1000"/>
                                        <p:tgtEl>
                                          <p:spTgt spid="36"/>
                                        </p:tgtEl>
                                      </p:cBhvr>
                                    </p:animEffect>
                                  </p:childTnLst>
                                </p:cTn>
                              </p:par>
                            </p:childTnLst>
                          </p:cTn>
                        </p:par>
                        <p:par>
                          <p:cTn id="148" fill="hold">
                            <p:stCondLst>
                              <p:cond delay="3000"/>
                            </p:stCondLst>
                            <p:childTnLst>
                              <p:par>
                                <p:cTn id="149" presetID="22" presetClass="entr" presetSubtype="2" fill="hold" grpId="0" nodeType="after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wipe(right)">
                                      <p:cBhvr>
                                        <p:cTn id="151" dur="1000"/>
                                        <p:tgtEl>
                                          <p:spTgt spid="3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42"/>
                                        </p:tgtEl>
                                        <p:attrNameLst>
                                          <p:attrName>style.visibility</p:attrName>
                                        </p:attrNameLst>
                                      </p:cBhvr>
                                      <p:to>
                                        <p:strVal val="visible"/>
                                      </p:to>
                                    </p:set>
                                    <p:animEffect transition="in" filter="wipe(down)">
                                      <p:cBhvr>
                                        <p:cTn id="156" dur="1000"/>
                                        <p:tgtEl>
                                          <p:spTgt spid="42"/>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43"/>
                                        </p:tgtEl>
                                        <p:attrNameLst>
                                          <p:attrName>style.visibility</p:attrName>
                                        </p:attrNameLst>
                                      </p:cBhvr>
                                      <p:to>
                                        <p:strVal val="visible"/>
                                      </p:to>
                                    </p:set>
                                    <p:animEffect transition="in" filter="wipe(down)">
                                      <p:cBhvr>
                                        <p:cTn id="159" dur="1000"/>
                                        <p:tgtEl>
                                          <p:spTgt spid="4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1" fill="hold" nodeType="clickEffect">
                                  <p:stCondLst>
                                    <p:cond delay="0"/>
                                  </p:stCondLst>
                                  <p:childTnLst>
                                    <p:set>
                                      <p:cBhvr>
                                        <p:cTn id="163" dur="1" fill="hold">
                                          <p:stCondLst>
                                            <p:cond delay="0"/>
                                          </p:stCondLst>
                                        </p:cTn>
                                        <p:tgtEl>
                                          <p:spTgt spid="89"/>
                                        </p:tgtEl>
                                        <p:attrNameLst>
                                          <p:attrName>style.visibility</p:attrName>
                                        </p:attrNameLst>
                                      </p:cBhvr>
                                      <p:to>
                                        <p:strVal val="visible"/>
                                      </p:to>
                                    </p:set>
                                    <p:animEffect transition="in" filter="wipe(up)">
                                      <p:cBhvr>
                                        <p:cTn id="164" dur="1000"/>
                                        <p:tgtEl>
                                          <p:spTgt spid="89"/>
                                        </p:tgtEl>
                                      </p:cBhvr>
                                    </p:animEffect>
                                  </p:childTnLst>
                                </p:cTn>
                              </p:par>
                              <p:par>
                                <p:cTn id="165" presetID="22" presetClass="entr" presetSubtype="1" fill="hold" nodeType="withEffect">
                                  <p:stCondLst>
                                    <p:cond delay="0"/>
                                  </p:stCondLst>
                                  <p:childTnLst>
                                    <p:set>
                                      <p:cBhvr>
                                        <p:cTn id="166" dur="1" fill="hold">
                                          <p:stCondLst>
                                            <p:cond delay="0"/>
                                          </p:stCondLst>
                                        </p:cTn>
                                        <p:tgtEl>
                                          <p:spTgt spid="93"/>
                                        </p:tgtEl>
                                        <p:attrNameLst>
                                          <p:attrName>style.visibility</p:attrName>
                                        </p:attrNameLst>
                                      </p:cBhvr>
                                      <p:to>
                                        <p:strVal val="visible"/>
                                      </p:to>
                                    </p:set>
                                    <p:animEffect transition="in" filter="wipe(up)">
                                      <p:cBhvr>
                                        <p:cTn id="167" dur="1000"/>
                                        <p:tgtEl>
                                          <p:spTgt spid="93"/>
                                        </p:tgtEl>
                                      </p:cBhvr>
                                    </p:animEffect>
                                  </p:childTnLst>
                                </p:cTn>
                              </p:par>
                            </p:childTnLst>
                          </p:cTn>
                        </p:par>
                      </p:childTnLst>
                    </p:cTn>
                  </p:par>
                  <p:par>
                    <p:cTn id="168" fill="hold">
                      <p:stCondLst>
                        <p:cond delay="indefinite"/>
                      </p:stCondLst>
                      <p:childTnLst>
                        <p:par>
                          <p:cTn id="169" fill="hold">
                            <p:stCondLst>
                              <p:cond delay="0"/>
                            </p:stCondLst>
                            <p:childTnLst>
                              <p:par>
                                <p:cTn id="170" presetID="21" presetClass="entr" presetSubtype="1" fill="hold" grpId="0" nodeType="click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heel(1)">
                                      <p:cBhvr>
                                        <p:cTn id="172" dur="2000"/>
                                        <p:tgtEl>
                                          <p:spTgt spid="31"/>
                                        </p:tgtEl>
                                      </p:cBhvr>
                                    </p:animEffect>
                                  </p:childTnLst>
                                </p:cTn>
                              </p:par>
                              <p:par>
                                <p:cTn id="173" presetID="21" presetClass="entr" presetSubtype="1"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wheel(1)">
                                      <p:cBhvr>
                                        <p:cTn id="175" dur="2000"/>
                                        <p:tgtEl>
                                          <p:spTgt spid="32"/>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grpId="0" nodeType="click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wipe(up)">
                                      <p:cBhvr>
                                        <p:cTn id="180" dur="1000"/>
                                        <p:tgtEl>
                                          <p:spTgt spid="4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1" fill="hold" grpId="0" nodeType="clickEffect">
                                  <p:stCondLst>
                                    <p:cond delay="0"/>
                                  </p:stCondLst>
                                  <p:childTnLst>
                                    <p:set>
                                      <p:cBhvr>
                                        <p:cTn id="184" dur="1" fill="hold">
                                          <p:stCondLst>
                                            <p:cond delay="0"/>
                                          </p:stCondLst>
                                        </p:cTn>
                                        <p:tgtEl>
                                          <p:spTgt spid="45"/>
                                        </p:tgtEl>
                                        <p:attrNameLst>
                                          <p:attrName>style.visibility</p:attrName>
                                        </p:attrNameLst>
                                      </p:cBhvr>
                                      <p:to>
                                        <p:strVal val="visible"/>
                                      </p:to>
                                    </p:set>
                                    <p:animEffect transition="in" filter="wipe(up)">
                                      <p:cBhvr>
                                        <p:cTn id="185" dur="1000"/>
                                        <p:tgtEl>
                                          <p:spTgt spid="45"/>
                                        </p:tgtEl>
                                      </p:cBhvr>
                                    </p:animEffect>
                                  </p:childTnLst>
                                </p:cTn>
                              </p:par>
                            </p:childTnLst>
                          </p:cTn>
                        </p:par>
                        <p:par>
                          <p:cTn id="186" fill="hold">
                            <p:stCondLst>
                              <p:cond delay="1000"/>
                            </p:stCondLst>
                            <p:childTnLst>
                              <p:par>
                                <p:cTn id="187" presetID="22" presetClass="entr" presetSubtype="1" fill="hold" grpId="0" nodeType="afterEffect">
                                  <p:stCondLst>
                                    <p:cond delay="0"/>
                                  </p:stCondLst>
                                  <p:childTnLst>
                                    <p:set>
                                      <p:cBhvr>
                                        <p:cTn id="188" dur="1" fill="hold">
                                          <p:stCondLst>
                                            <p:cond delay="0"/>
                                          </p:stCondLst>
                                        </p:cTn>
                                        <p:tgtEl>
                                          <p:spTgt spid="46"/>
                                        </p:tgtEl>
                                        <p:attrNameLst>
                                          <p:attrName>style.visibility</p:attrName>
                                        </p:attrNameLst>
                                      </p:cBhvr>
                                      <p:to>
                                        <p:strVal val="visible"/>
                                      </p:to>
                                    </p:set>
                                    <p:animEffect transition="in" filter="wipe(up)">
                                      <p:cBhvr>
                                        <p:cTn id="189" dur="1000"/>
                                        <p:tgtEl>
                                          <p:spTgt spid="46"/>
                                        </p:tgtEl>
                                      </p:cBhvr>
                                    </p:animEffect>
                                  </p:childTnLst>
                                </p:cTn>
                              </p:par>
                            </p:childTnLst>
                          </p:cTn>
                        </p:par>
                        <p:par>
                          <p:cTn id="190" fill="hold">
                            <p:stCondLst>
                              <p:cond delay="2000"/>
                            </p:stCondLst>
                            <p:childTnLst>
                              <p:par>
                                <p:cTn id="191" presetID="22" presetClass="entr" presetSubtype="1" fill="hold" grpId="0" nodeType="afterEffect">
                                  <p:stCondLst>
                                    <p:cond delay="0"/>
                                  </p:stCondLst>
                                  <p:childTnLst>
                                    <p:set>
                                      <p:cBhvr>
                                        <p:cTn id="192" dur="1" fill="hold">
                                          <p:stCondLst>
                                            <p:cond delay="0"/>
                                          </p:stCondLst>
                                        </p:cTn>
                                        <p:tgtEl>
                                          <p:spTgt spid="48"/>
                                        </p:tgtEl>
                                        <p:attrNameLst>
                                          <p:attrName>style.visibility</p:attrName>
                                        </p:attrNameLst>
                                      </p:cBhvr>
                                      <p:to>
                                        <p:strVal val="visible"/>
                                      </p:to>
                                    </p:set>
                                    <p:animEffect transition="in" filter="wipe(up)">
                                      <p:cBhvr>
                                        <p:cTn id="193" dur="1000"/>
                                        <p:tgtEl>
                                          <p:spTgt spid="48"/>
                                        </p:tgtEl>
                                      </p:cBhvr>
                                    </p:animEffect>
                                  </p:childTnLst>
                                </p:cTn>
                              </p:par>
                            </p:childTnLst>
                          </p:cTn>
                        </p:par>
                        <p:par>
                          <p:cTn id="194" fill="hold">
                            <p:stCondLst>
                              <p:cond delay="3000"/>
                            </p:stCondLst>
                            <p:childTnLst>
                              <p:par>
                                <p:cTn id="195" presetID="22" presetClass="entr" presetSubtype="1" fill="hold" grpId="0" nodeType="afterEffect">
                                  <p:stCondLst>
                                    <p:cond delay="0"/>
                                  </p:stCondLst>
                                  <p:childTnLst>
                                    <p:set>
                                      <p:cBhvr>
                                        <p:cTn id="196" dur="1" fill="hold">
                                          <p:stCondLst>
                                            <p:cond delay="0"/>
                                          </p:stCondLst>
                                        </p:cTn>
                                        <p:tgtEl>
                                          <p:spTgt spid="47"/>
                                        </p:tgtEl>
                                        <p:attrNameLst>
                                          <p:attrName>style.visibility</p:attrName>
                                        </p:attrNameLst>
                                      </p:cBhvr>
                                      <p:to>
                                        <p:strVal val="visible"/>
                                      </p:to>
                                    </p:set>
                                    <p:animEffect transition="in" filter="wipe(up)">
                                      <p:cBhvr>
                                        <p:cTn id="197" dur="1000"/>
                                        <p:tgtEl>
                                          <p:spTgt spid="4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1" fill="hold" nodeType="clickEffect">
                                  <p:stCondLst>
                                    <p:cond delay="0"/>
                                  </p:stCondLst>
                                  <p:childTnLst>
                                    <p:set>
                                      <p:cBhvr>
                                        <p:cTn id="201" dur="1" fill="hold">
                                          <p:stCondLst>
                                            <p:cond delay="0"/>
                                          </p:stCondLst>
                                        </p:cTn>
                                        <p:tgtEl>
                                          <p:spTgt spid="83"/>
                                        </p:tgtEl>
                                        <p:attrNameLst>
                                          <p:attrName>style.visibility</p:attrName>
                                        </p:attrNameLst>
                                      </p:cBhvr>
                                      <p:to>
                                        <p:strVal val="visible"/>
                                      </p:to>
                                    </p:set>
                                    <p:animEffect transition="in" filter="wipe(up)">
                                      <p:cBhvr>
                                        <p:cTn id="202" dur="1000"/>
                                        <p:tgtEl>
                                          <p:spTgt spid="83"/>
                                        </p:tgtEl>
                                      </p:cBhvr>
                                    </p:animEffect>
                                  </p:childTnLst>
                                </p:cTn>
                              </p:par>
                              <p:par>
                                <p:cTn id="203" presetID="22" presetClass="entr" presetSubtype="1" fill="hold" nodeType="withEffect">
                                  <p:stCondLst>
                                    <p:cond delay="0"/>
                                  </p:stCondLst>
                                  <p:childTnLst>
                                    <p:set>
                                      <p:cBhvr>
                                        <p:cTn id="204" dur="1" fill="hold">
                                          <p:stCondLst>
                                            <p:cond delay="0"/>
                                          </p:stCondLst>
                                        </p:cTn>
                                        <p:tgtEl>
                                          <p:spTgt spid="86"/>
                                        </p:tgtEl>
                                        <p:attrNameLst>
                                          <p:attrName>style.visibility</p:attrName>
                                        </p:attrNameLst>
                                      </p:cBhvr>
                                      <p:to>
                                        <p:strVal val="visible"/>
                                      </p:to>
                                    </p:set>
                                    <p:animEffect transition="in" filter="wipe(up)">
                                      <p:cBhvr>
                                        <p:cTn id="205" dur="1000"/>
                                        <p:tgtEl>
                                          <p:spTgt spid="86"/>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1" fill="hold" grpId="0" nodeType="clickEffect">
                                  <p:stCondLst>
                                    <p:cond delay="0"/>
                                  </p:stCondLst>
                                  <p:childTnLst>
                                    <p:set>
                                      <p:cBhvr>
                                        <p:cTn id="209" dur="1" fill="hold">
                                          <p:stCondLst>
                                            <p:cond delay="0"/>
                                          </p:stCondLst>
                                        </p:cTn>
                                        <p:tgtEl>
                                          <p:spTgt spid="55"/>
                                        </p:tgtEl>
                                        <p:attrNameLst>
                                          <p:attrName>style.visibility</p:attrName>
                                        </p:attrNameLst>
                                      </p:cBhvr>
                                      <p:to>
                                        <p:strVal val="visible"/>
                                      </p:to>
                                    </p:set>
                                    <p:animEffect transition="in" filter="wipe(up)">
                                      <p:cBhvr>
                                        <p:cTn id="210" dur="1000"/>
                                        <p:tgtEl>
                                          <p:spTgt spid="55"/>
                                        </p:tgtEl>
                                      </p:cBhvr>
                                    </p:animEffect>
                                  </p:childTnLst>
                                </p:cTn>
                              </p:par>
                            </p:childTnLst>
                          </p:cTn>
                        </p:par>
                        <p:par>
                          <p:cTn id="211" fill="hold">
                            <p:stCondLst>
                              <p:cond delay="1000"/>
                            </p:stCondLst>
                            <p:childTnLst>
                              <p:par>
                                <p:cTn id="212" presetID="22" presetClass="entr" presetSubtype="1" fill="hold" grpId="0" nodeType="afterEffect">
                                  <p:stCondLst>
                                    <p:cond delay="0"/>
                                  </p:stCondLst>
                                  <p:childTnLst>
                                    <p:set>
                                      <p:cBhvr>
                                        <p:cTn id="213" dur="1" fill="hold">
                                          <p:stCondLst>
                                            <p:cond delay="0"/>
                                          </p:stCondLst>
                                        </p:cTn>
                                        <p:tgtEl>
                                          <p:spTgt spid="54"/>
                                        </p:tgtEl>
                                        <p:attrNameLst>
                                          <p:attrName>style.visibility</p:attrName>
                                        </p:attrNameLst>
                                      </p:cBhvr>
                                      <p:to>
                                        <p:strVal val="visible"/>
                                      </p:to>
                                    </p:set>
                                    <p:animEffect transition="in" filter="wipe(up)">
                                      <p:cBhvr>
                                        <p:cTn id="214" dur="1000"/>
                                        <p:tgtEl>
                                          <p:spTgt spid="54"/>
                                        </p:tgtEl>
                                      </p:cBhvr>
                                    </p:animEffect>
                                  </p:childTnLst>
                                </p:cTn>
                              </p:par>
                            </p:childTnLst>
                          </p:cTn>
                        </p:par>
                        <p:par>
                          <p:cTn id="215" fill="hold">
                            <p:stCondLst>
                              <p:cond delay="2000"/>
                            </p:stCondLst>
                            <p:childTnLst>
                              <p:par>
                                <p:cTn id="216" presetID="22" presetClass="entr" presetSubtype="1" fill="hold" grpId="0" nodeType="afterEffect">
                                  <p:stCondLst>
                                    <p:cond delay="0"/>
                                  </p:stCondLst>
                                  <p:childTnLst>
                                    <p:set>
                                      <p:cBhvr>
                                        <p:cTn id="217" dur="1" fill="hold">
                                          <p:stCondLst>
                                            <p:cond delay="0"/>
                                          </p:stCondLst>
                                        </p:cTn>
                                        <p:tgtEl>
                                          <p:spTgt spid="53"/>
                                        </p:tgtEl>
                                        <p:attrNameLst>
                                          <p:attrName>style.visibility</p:attrName>
                                        </p:attrNameLst>
                                      </p:cBhvr>
                                      <p:to>
                                        <p:strVal val="visible"/>
                                      </p:to>
                                    </p:set>
                                    <p:animEffect transition="in" filter="wipe(up)">
                                      <p:cBhvr>
                                        <p:cTn id="218" dur="1000"/>
                                        <p:tgtEl>
                                          <p:spTgt spid="53"/>
                                        </p:tgtEl>
                                      </p:cBhvr>
                                    </p:animEffect>
                                  </p:childTnLst>
                                </p:cTn>
                              </p:par>
                            </p:childTnLst>
                          </p:cTn>
                        </p:par>
                        <p:par>
                          <p:cTn id="219" fill="hold">
                            <p:stCondLst>
                              <p:cond delay="3000"/>
                            </p:stCondLst>
                            <p:childTnLst>
                              <p:par>
                                <p:cTn id="220" presetID="22" presetClass="entr" presetSubtype="1" fill="hold" grpId="0" nodeType="after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wipe(up)">
                                      <p:cBhvr>
                                        <p:cTn id="222" dur="1000"/>
                                        <p:tgtEl>
                                          <p:spTgt spid="52"/>
                                        </p:tgtEl>
                                      </p:cBhvr>
                                    </p:animEffect>
                                  </p:childTnLst>
                                </p:cTn>
                              </p:par>
                            </p:childTnLst>
                          </p:cTn>
                        </p:par>
                        <p:par>
                          <p:cTn id="223" fill="hold">
                            <p:stCondLst>
                              <p:cond delay="4000"/>
                            </p:stCondLst>
                            <p:childTnLst>
                              <p:par>
                                <p:cTn id="224" presetID="22" presetClass="entr" presetSubtype="1" fill="hold" grpId="0" nodeType="afterEffect">
                                  <p:stCondLst>
                                    <p:cond delay="0"/>
                                  </p:stCondLst>
                                  <p:childTnLst>
                                    <p:set>
                                      <p:cBhvr>
                                        <p:cTn id="225" dur="1" fill="hold">
                                          <p:stCondLst>
                                            <p:cond delay="0"/>
                                          </p:stCondLst>
                                        </p:cTn>
                                        <p:tgtEl>
                                          <p:spTgt spid="51"/>
                                        </p:tgtEl>
                                        <p:attrNameLst>
                                          <p:attrName>style.visibility</p:attrName>
                                        </p:attrNameLst>
                                      </p:cBhvr>
                                      <p:to>
                                        <p:strVal val="visible"/>
                                      </p:to>
                                    </p:set>
                                    <p:animEffect transition="in" filter="wipe(up)">
                                      <p:cBhvr>
                                        <p:cTn id="226" dur="1000"/>
                                        <p:tgtEl>
                                          <p:spTgt spid="51"/>
                                        </p:tgtEl>
                                      </p:cBhvr>
                                    </p:animEffect>
                                  </p:childTnLst>
                                </p:cTn>
                              </p:par>
                            </p:childTnLst>
                          </p:cTn>
                        </p:par>
                        <p:par>
                          <p:cTn id="227" fill="hold">
                            <p:stCondLst>
                              <p:cond delay="5000"/>
                            </p:stCondLst>
                            <p:childTnLst>
                              <p:par>
                                <p:cTn id="228" presetID="22" presetClass="entr" presetSubtype="1" fill="hold" grpId="0" nodeType="afterEffect">
                                  <p:stCondLst>
                                    <p:cond delay="0"/>
                                  </p:stCondLst>
                                  <p:childTnLst>
                                    <p:set>
                                      <p:cBhvr>
                                        <p:cTn id="229" dur="1" fill="hold">
                                          <p:stCondLst>
                                            <p:cond delay="0"/>
                                          </p:stCondLst>
                                        </p:cTn>
                                        <p:tgtEl>
                                          <p:spTgt spid="50"/>
                                        </p:tgtEl>
                                        <p:attrNameLst>
                                          <p:attrName>style.visibility</p:attrName>
                                        </p:attrNameLst>
                                      </p:cBhvr>
                                      <p:to>
                                        <p:strVal val="visible"/>
                                      </p:to>
                                    </p:set>
                                    <p:animEffect transition="in" filter="wipe(up)">
                                      <p:cBhvr>
                                        <p:cTn id="230" dur="1000"/>
                                        <p:tgtEl>
                                          <p:spTgt spid="50"/>
                                        </p:tgtEl>
                                      </p:cBhvr>
                                    </p:animEffect>
                                  </p:childTnLst>
                                </p:cTn>
                              </p:par>
                            </p:childTnLst>
                          </p:cTn>
                        </p:par>
                        <p:par>
                          <p:cTn id="231" fill="hold">
                            <p:stCondLst>
                              <p:cond delay="6000"/>
                            </p:stCondLst>
                            <p:childTnLst>
                              <p:par>
                                <p:cTn id="232" presetID="22" presetClass="entr" presetSubtype="1" fill="hold" grpId="0" nodeType="afterEffect">
                                  <p:stCondLst>
                                    <p:cond delay="0"/>
                                  </p:stCondLst>
                                  <p:childTnLst>
                                    <p:set>
                                      <p:cBhvr>
                                        <p:cTn id="233" dur="1" fill="hold">
                                          <p:stCondLst>
                                            <p:cond delay="0"/>
                                          </p:stCondLst>
                                        </p:cTn>
                                        <p:tgtEl>
                                          <p:spTgt spid="49"/>
                                        </p:tgtEl>
                                        <p:attrNameLst>
                                          <p:attrName>style.visibility</p:attrName>
                                        </p:attrNameLst>
                                      </p:cBhvr>
                                      <p:to>
                                        <p:strVal val="visible"/>
                                      </p:to>
                                    </p:set>
                                    <p:animEffect transition="in" filter="wipe(up)">
                                      <p:cBhvr>
                                        <p:cTn id="234" dur="1000"/>
                                        <p:tgtEl>
                                          <p:spTgt spid="49"/>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2" fill="hold" grpId="0" nodeType="clickEffect">
                                  <p:stCondLst>
                                    <p:cond delay="0"/>
                                  </p:stCondLst>
                                  <p:childTnLst>
                                    <p:set>
                                      <p:cBhvr>
                                        <p:cTn id="238" dur="1" fill="hold">
                                          <p:stCondLst>
                                            <p:cond delay="0"/>
                                          </p:stCondLst>
                                        </p:cTn>
                                        <p:tgtEl>
                                          <p:spTgt spid="56"/>
                                        </p:tgtEl>
                                        <p:attrNameLst>
                                          <p:attrName>style.visibility</p:attrName>
                                        </p:attrNameLst>
                                      </p:cBhvr>
                                      <p:to>
                                        <p:strVal val="visible"/>
                                      </p:to>
                                    </p:set>
                                    <p:animEffect transition="in" filter="wipe(right)">
                                      <p:cBhvr>
                                        <p:cTn id="239" dur="1000"/>
                                        <p:tgtEl>
                                          <p:spTgt spid="56"/>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4" fill="hold" grpId="0" nodeType="clickEffect">
                                  <p:stCondLst>
                                    <p:cond delay="0"/>
                                  </p:stCondLst>
                                  <p:childTnLst>
                                    <p:set>
                                      <p:cBhvr>
                                        <p:cTn id="243" dur="1" fill="hold">
                                          <p:stCondLst>
                                            <p:cond delay="0"/>
                                          </p:stCondLst>
                                        </p:cTn>
                                        <p:tgtEl>
                                          <p:spTgt spid="57"/>
                                        </p:tgtEl>
                                        <p:attrNameLst>
                                          <p:attrName>style.visibility</p:attrName>
                                        </p:attrNameLst>
                                      </p:cBhvr>
                                      <p:to>
                                        <p:strVal val="visible"/>
                                      </p:to>
                                    </p:set>
                                    <p:animEffect transition="in" filter="wipe(down)">
                                      <p:cBhvr>
                                        <p:cTn id="244" dur="1000"/>
                                        <p:tgtEl>
                                          <p:spTgt spid="57"/>
                                        </p:tgtEl>
                                      </p:cBhvr>
                                    </p:animEffect>
                                  </p:childTnLst>
                                </p:cTn>
                              </p:par>
                            </p:childTnLst>
                          </p:cTn>
                        </p:par>
                        <p:par>
                          <p:cTn id="245" fill="hold">
                            <p:stCondLst>
                              <p:cond delay="1000"/>
                            </p:stCondLst>
                            <p:childTnLst>
                              <p:par>
                                <p:cTn id="246" presetID="22" presetClass="entr" presetSubtype="4" fill="hold" grpId="0" nodeType="afterEffect">
                                  <p:stCondLst>
                                    <p:cond delay="0"/>
                                  </p:stCondLst>
                                  <p:childTnLst>
                                    <p:set>
                                      <p:cBhvr>
                                        <p:cTn id="247" dur="1" fill="hold">
                                          <p:stCondLst>
                                            <p:cond delay="0"/>
                                          </p:stCondLst>
                                        </p:cTn>
                                        <p:tgtEl>
                                          <p:spTgt spid="58"/>
                                        </p:tgtEl>
                                        <p:attrNameLst>
                                          <p:attrName>style.visibility</p:attrName>
                                        </p:attrNameLst>
                                      </p:cBhvr>
                                      <p:to>
                                        <p:strVal val="visible"/>
                                      </p:to>
                                    </p:set>
                                    <p:animEffect transition="in" filter="wipe(down)">
                                      <p:cBhvr>
                                        <p:cTn id="248" dur="1000"/>
                                        <p:tgtEl>
                                          <p:spTgt spid="58"/>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4" fill="hold" grpId="0" nodeType="clickEffect">
                                  <p:stCondLst>
                                    <p:cond delay="0"/>
                                  </p:stCondLst>
                                  <p:childTnLst>
                                    <p:set>
                                      <p:cBhvr>
                                        <p:cTn id="252" dur="1" fill="hold">
                                          <p:stCondLst>
                                            <p:cond delay="0"/>
                                          </p:stCondLst>
                                        </p:cTn>
                                        <p:tgtEl>
                                          <p:spTgt spid="61"/>
                                        </p:tgtEl>
                                        <p:attrNameLst>
                                          <p:attrName>style.visibility</p:attrName>
                                        </p:attrNameLst>
                                      </p:cBhvr>
                                      <p:to>
                                        <p:strVal val="visible"/>
                                      </p:to>
                                    </p:set>
                                    <p:animEffect transition="in" filter="wipe(down)">
                                      <p:cBhvr>
                                        <p:cTn id="253" dur="1000"/>
                                        <p:tgtEl>
                                          <p:spTgt spid="61"/>
                                        </p:tgtEl>
                                      </p:cBhvr>
                                    </p:animEffect>
                                  </p:childTnLst>
                                </p:cTn>
                              </p:par>
                            </p:childTnLst>
                          </p:cTn>
                        </p:par>
                        <p:par>
                          <p:cTn id="254" fill="hold">
                            <p:stCondLst>
                              <p:cond delay="1000"/>
                            </p:stCondLst>
                            <p:childTnLst>
                              <p:par>
                                <p:cTn id="255" presetID="22" presetClass="entr" presetSubtype="4" fill="hold" grpId="0" nodeType="afterEffect">
                                  <p:stCondLst>
                                    <p:cond delay="0"/>
                                  </p:stCondLst>
                                  <p:childTnLst>
                                    <p:set>
                                      <p:cBhvr>
                                        <p:cTn id="256" dur="1" fill="hold">
                                          <p:stCondLst>
                                            <p:cond delay="0"/>
                                          </p:stCondLst>
                                        </p:cTn>
                                        <p:tgtEl>
                                          <p:spTgt spid="62"/>
                                        </p:tgtEl>
                                        <p:attrNameLst>
                                          <p:attrName>style.visibility</p:attrName>
                                        </p:attrNameLst>
                                      </p:cBhvr>
                                      <p:to>
                                        <p:strVal val="visible"/>
                                      </p:to>
                                    </p:set>
                                    <p:animEffect transition="in" filter="wipe(down)">
                                      <p:cBhvr>
                                        <p:cTn id="257" dur="1000"/>
                                        <p:tgtEl>
                                          <p:spTgt spid="62"/>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grpId="0" nodeType="clickEffect">
                                  <p:stCondLst>
                                    <p:cond delay="0"/>
                                  </p:stCondLst>
                                  <p:childTnLst>
                                    <p:set>
                                      <p:cBhvr>
                                        <p:cTn id="261" dur="1" fill="hold">
                                          <p:stCondLst>
                                            <p:cond delay="0"/>
                                          </p:stCondLst>
                                        </p:cTn>
                                        <p:tgtEl>
                                          <p:spTgt spid="59"/>
                                        </p:tgtEl>
                                        <p:attrNameLst>
                                          <p:attrName>style.visibility</p:attrName>
                                        </p:attrNameLst>
                                      </p:cBhvr>
                                      <p:to>
                                        <p:strVal val="visible"/>
                                      </p:to>
                                    </p:set>
                                    <p:animEffect transition="in" filter="wipe(down)">
                                      <p:cBhvr>
                                        <p:cTn id="262" dur="1000"/>
                                        <p:tgtEl>
                                          <p:spTgt spid="59"/>
                                        </p:tgtEl>
                                      </p:cBhvr>
                                    </p:animEffect>
                                  </p:childTnLst>
                                </p:cTn>
                              </p:par>
                            </p:childTnLst>
                          </p:cTn>
                        </p:par>
                        <p:par>
                          <p:cTn id="263" fill="hold">
                            <p:stCondLst>
                              <p:cond delay="1000"/>
                            </p:stCondLst>
                            <p:childTnLst>
                              <p:par>
                                <p:cTn id="264" presetID="22" presetClass="entr" presetSubtype="4" fill="hold" grpId="0" nodeType="afterEffect">
                                  <p:stCondLst>
                                    <p:cond delay="0"/>
                                  </p:stCondLst>
                                  <p:childTnLst>
                                    <p:set>
                                      <p:cBhvr>
                                        <p:cTn id="265" dur="1" fill="hold">
                                          <p:stCondLst>
                                            <p:cond delay="0"/>
                                          </p:stCondLst>
                                        </p:cTn>
                                        <p:tgtEl>
                                          <p:spTgt spid="60"/>
                                        </p:tgtEl>
                                        <p:attrNameLst>
                                          <p:attrName>style.visibility</p:attrName>
                                        </p:attrNameLst>
                                      </p:cBhvr>
                                      <p:to>
                                        <p:strVal val="visible"/>
                                      </p:to>
                                    </p:set>
                                    <p:animEffect transition="in" filter="wipe(down)">
                                      <p:cBhvr>
                                        <p:cTn id="266" dur="1000"/>
                                        <p:tgtEl>
                                          <p:spTgt spid="60"/>
                                        </p:tgtEl>
                                      </p:cBhvr>
                                    </p:animEffect>
                                  </p:childTnLst>
                                </p:cTn>
                              </p:par>
                            </p:childTnLst>
                          </p:cTn>
                        </p:par>
                      </p:childTnLst>
                    </p:cTn>
                  </p:par>
                  <p:par>
                    <p:cTn id="267" fill="hold">
                      <p:stCondLst>
                        <p:cond delay="indefinite"/>
                      </p:stCondLst>
                      <p:childTnLst>
                        <p:par>
                          <p:cTn id="268" fill="hold">
                            <p:stCondLst>
                              <p:cond delay="0"/>
                            </p:stCondLst>
                            <p:childTnLst>
                              <p:par>
                                <p:cTn id="269" presetID="21" presetClass="entr" presetSubtype="1" fill="hold" grpId="0"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wheel(1)">
                                      <p:cBhvr>
                                        <p:cTn id="271" dur="2000"/>
                                        <p:tgtEl>
                                          <p:spTgt spid="63"/>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4" fill="hold" grpId="0" nodeType="clickEffect">
                                  <p:stCondLst>
                                    <p:cond delay="0"/>
                                  </p:stCondLst>
                                  <p:childTnLst>
                                    <p:set>
                                      <p:cBhvr>
                                        <p:cTn id="275" dur="1" fill="hold">
                                          <p:stCondLst>
                                            <p:cond delay="0"/>
                                          </p:stCondLst>
                                        </p:cTn>
                                        <p:tgtEl>
                                          <p:spTgt spid="64"/>
                                        </p:tgtEl>
                                        <p:attrNameLst>
                                          <p:attrName>style.visibility</p:attrName>
                                        </p:attrNameLst>
                                      </p:cBhvr>
                                      <p:to>
                                        <p:strVal val="visible"/>
                                      </p:to>
                                    </p:set>
                                    <p:animEffect transition="in" filter="wipe(down)">
                                      <p:cBhvr>
                                        <p:cTn id="276" dur="1000"/>
                                        <p:tgtEl>
                                          <p:spTgt spid="64"/>
                                        </p:tgtEl>
                                      </p:cBhvr>
                                    </p:animEffect>
                                  </p:childTnLst>
                                </p:cTn>
                              </p:par>
                            </p:childTnLst>
                          </p:cTn>
                        </p:par>
                        <p:par>
                          <p:cTn id="277" fill="hold">
                            <p:stCondLst>
                              <p:cond delay="1000"/>
                            </p:stCondLst>
                            <p:childTnLst>
                              <p:par>
                                <p:cTn id="278" presetID="22" presetClass="entr" presetSubtype="4" fill="hold" grpId="0" nodeType="afterEffect">
                                  <p:stCondLst>
                                    <p:cond delay="0"/>
                                  </p:stCondLst>
                                  <p:childTnLst>
                                    <p:set>
                                      <p:cBhvr>
                                        <p:cTn id="279" dur="1" fill="hold">
                                          <p:stCondLst>
                                            <p:cond delay="0"/>
                                          </p:stCondLst>
                                        </p:cTn>
                                        <p:tgtEl>
                                          <p:spTgt spid="65"/>
                                        </p:tgtEl>
                                        <p:attrNameLst>
                                          <p:attrName>style.visibility</p:attrName>
                                        </p:attrNameLst>
                                      </p:cBhvr>
                                      <p:to>
                                        <p:strVal val="visible"/>
                                      </p:to>
                                    </p:set>
                                    <p:animEffect transition="in" filter="wipe(down)">
                                      <p:cBhvr>
                                        <p:cTn id="280" dur="1000"/>
                                        <p:tgtEl>
                                          <p:spTgt spid="65"/>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4" fill="hold" grpId="0" nodeType="clickEffect">
                                  <p:stCondLst>
                                    <p:cond delay="0"/>
                                  </p:stCondLst>
                                  <p:childTnLst>
                                    <p:set>
                                      <p:cBhvr>
                                        <p:cTn id="284" dur="1" fill="hold">
                                          <p:stCondLst>
                                            <p:cond delay="0"/>
                                          </p:stCondLst>
                                        </p:cTn>
                                        <p:tgtEl>
                                          <p:spTgt spid="66"/>
                                        </p:tgtEl>
                                        <p:attrNameLst>
                                          <p:attrName>style.visibility</p:attrName>
                                        </p:attrNameLst>
                                      </p:cBhvr>
                                      <p:to>
                                        <p:strVal val="visible"/>
                                      </p:to>
                                    </p:set>
                                    <p:animEffect transition="in" filter="wipe(down)">
                                      <p:cBhvr>
                                        <p:cTn id="285" dur="1000"/>
                                        <p:tgtEl>
                                          <p:spTgt spid="66"/>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2" fill="hold" grpId="0" nodeType="clickEffect">
                                  <p:stCondLst>
                                    <p:cond delay="0"/>
                                  </p:stCondLst>
                                  <p:childTnLst>
                                    <p:set>
                                      <p:cBhvr>
                                        <p:cTn id="289" dur="1" fill="hold">
                                          <p:stCondLst>
                                            <p:cond delay="0"/>
                                          </p:stCondLst>
                                        </p:cTn>
                                        <p:tgtEl>
                                          <p:spTgt spid="67"/>
                                        </p:tgtEl>
                                        <p:attrNameLst>
                                          <p:attrName>style.visibility</p:attrName>
                                        </p:attrNameLst>
                                      </p:cBhvr>
                                      <p:to>
                                        <p:strVal val="visible"/>
                                      </p:to>
                                    </p:set>
                                    <p:animEffect transition="in" filter="wipe(right)">
                                      <p:cBhvr>
                                        <p:cTn id="290" dur="1000"/>
                                        <p:tgtEl>
                                          <p:spTgt spid="67"/>
                                        </p:tgtEl>
                                      </p:cBhvr>
                                    </p:animEffect>
                                  </p:childTnLst>
                                </p:cTn>
                              </p:par>
                            </p:childTnLst>
                          </p:cTn>
                        </p:par>
                        <p:par>
                          <p:cTn id="291" fill="hold">
                            <p:stCondLst>
                              <p:cond delay="1000"/>
                            </p:stCondLst>
                            <p:childTnLst>
                              <p:par>
                                <p:cTn id="292" presetID="22" presetClass="entr" presetSubtype="2" fill="hold" grpId="0" nodeType="afterEffect">
                                  <p:stCondLst>
                                    <p:cond delay="0"/>
                                  </p:stCondLst>
                                  <p:childTnLst>
                                    <p:set>
                                      <p:cBhvr>
                                        <p:cTn id="293" dur="1" fill="hold">
                                          <p:stCondLst>
                                            <p:cond delay="0"/>
                                          </p:stCondLst>
                                        </p:cTn>
                                        <p:tgtEl>
                                          <p:spTgt spid="68"/>
                                        </p:tgtEl>
                                        <p:attrNameLst>
                                          <p:attrName>style.visibility</p:attrName>
                                        </p:attrNameLst>
                                      </p:cBhvr>
                                      <p:to>
                                        <p:strVal val="visible"/>
                                      </p:to>
                                    </p:set>
                                    <p:animEffect transition="in" filter="wipe(right)">
                                      <p:cBhvr>
                                        <p:cTn id="294" dur="1000"/>
                                        <p:tgtEl>
                                          <p:spTgt spid="68"/>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grpId="0" nodeType="clickEffect">
                                  <p:stCondLst>
                                    <p:cond delay="0"/>
                                  </p:stCondLst>
                                  <p:childTnLst>
                                    <p:set>
                                      <p:cBhvr>
                                        <p:cTn id="298" dur="1" fill="hold">
                                          <p:stCondLst>
                                            <p:cond delay="0"/>
                                          </p:stCondLst>
                                        </p:cTn>
                                        <p:tgtEl>
                                          <p:spTgt spid="80"/>
                                        </p:tgtEl>
                                        <p:attrNameLst>
                                          <p:attrName>style.visibility</p:attrName>
                                        </p:attrNameLst>
                                      </p:cBhvr>
                                      <p:to>
                                        <p:strVal val="visible"/>
                                      </p:to>
                                    </p:set>
                                    <p:animEffect transition="in" filter="wipe(up)">
                                      <p:cBhvr>
                                        <p:cTn id="299" dur="1000"/>
                                        <p:tgtEl>
                                          <p:spTgt spid="80"/>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grpId="0" nodeType="clickEffect">
                                  <p:stCondLst>
                                    <p:cond delay="0"/>
                                  </p:stCondLst>
                                  <p:childTnLst>
                                    <p:set>
                                      <p:cBhvr>
                                        <p:cTn id="303" dur="1" fill="hold">
                                          <p:stCondLst>
                                            <p:cond delay="0"/>
                                          </p:stCondLst>
                                        </p:cTn>
                                        <p:tgtEl>
                                          <p:spTgt spid="81"/>
                                        </p:tgtEl>
                                        <p:attrNameLst>
                                          <p:attrName>style.visibility</p:attrName>
                                        </p:attrNameLst>
                                      </p:cBhvr>
                                      <p:to>
                                        <p:strVal val="visible"/>
                                      </p:to>
                                    </p:set>
                                    <p:animEffect transition="in" filter="wipe(up)">
                                      <p:cBhvr>
                                        <p:cTn id="304" dur="1000"/>
                                        <p:tgtEl>
                                          <p:spTgt spid="81"/>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1" fill="hold" grpId="0" nodeType="clickEffect">
                                  <p:stCondLst>
                                    <p:cond delay="0"/>
                                  </p:stCondLst>
                                  <p:childTnLst>
                                    <p:set>
                                      <p:cBhvr>
                                        <p:cTn id="308" dur="1" fill="hold">
                                          <p:stCondLst>
                                            <p:cond delay="0"/>
                                          </p:stCondLst>
                                        </p:cTn>
                                        <p:tgtEl>
                                          <p:spTgt spid="69"/>
                                        </p:tgtEl>
                                        <p:attrNameLst>
                                          <p:attrName>style.visibility</p:attrName>
                                        </p:attrNameLst>
                                      </p:cBhvr>
                                      <p:to>
                                        <p:strVal val="visible"/>
                                      </p:to>
                                    </p:set>
                                    <p:animEffect transition="in" filter="wipe(up)">
                                      <p:cBhvr>
                                        <p:cTn id="309" dur="1000"/>
                                        <p:tgtEl>
                                          <p:spTgt spid="69"/>
                                        </p:tgtEl>
                                      </p:cBhvr>
                                    </p:animEffect>
                                  </p:childTnLst>
                                </p:cTn>
                              </p:par>
                            </p:childTnLst>
                          </p:cTn>
                        </p:par>
                        <p:par>
                          <p:cTn id="310" fill="hold">
                            <p:stCondLst>
                              <p:cond delay="1000"/>
                            </p:stCondLst>
                            <p:childTnLst>
                              <p:par>
                                <p:cTn id="311" presetID="22" presetClass="entr" presetSubtype="1" fill="hold" grpId="0" nodeType="afterEffect">
                                  <p:stCondLst>
                                    <p:cond delay="0"/>
                                  </p:stCondLst>
                                  <p:childTnLst>
                                    <p:set>
                                      <p:cBhvr>
                                        <p:cTn id="312" dur="1" fill="hold">
                                          <p:stCondLst>
                                            <p:cond delay="0"/>
                                          </p:stCondLst>
                                        </p:cTn>
                                        <p:tgtEl>
                                          <p:spTgt spid="70"/>
                                        </p:tgtEl>
                                        <p:attrNameLst>
                                          <p:attrName>style.visibility</p:attrName>
                                        </p:attrNameLst>
                                      </p:cBhvr>
                                      <p:to>
                                        <p:strVal val="visible"/>
                                      </p:to>
                                    </p:set>
                                    <p:animEffect transition="in" filter="wipe(up)">
                                      <p:cBhvr>
                                        <p:cTn id="313" dur="1000"/>
                                        <p:tgtEl>
                                          <p:spTgt spid="70"/>
                                        </p:tgtEl>
                                      </p:cBhvr>
                                    </p:animEffect>
                                  </p:childTnLst>
                                </p:cTn>
                              </p:par>
                            </p:childTnLst>
                          </p:cTn>
                        </p:par>
                        <p:par>
                          <p:cTn id="314" fill="hold">
                            <p:stCondLst>
                              <p:cond delay="2000"/>
                            </p:stCondLst>
                            <p:childTnLst>
                              <p:par>
                                <p:cTn id="315" presetID="22" presetClass="entr" presetSubtype="1" fill="hold" grpId="0" nodeType="afterEffect">
                                  <p:stCondLst>
                                    <p:cond delay="0"/>
                                  </p:stCondLst>
                                  <p:childTnLst>
                                    <p:set>
                                      <p:cBhvr>
                                        <p:cTn id="316" dur="1" fill="hold">
                                          <p:stCondLst>
                                            <p:cond delay="0"/>
                                          </p:stCondLst>
                                        </p:cTn>
                                        <p:tgtEl>
                                          <p:spTgt spid="71"/>
                                        </p:tgtEl>
                                        <p:attrNameLst>
                                          <p:attrName>style.visibility</p:attrName>
                                        </p:attrNameLst>
                                      </p:cBhvr>
                                      <p:to>
                                        <p:strVal val="visible"/>
                                      </p:to>
                                    </p:set>
                                    <p:animEffect transition="in" filter="wipe(up)">
                                      <p:cBhvr>
                                        <p:cTn id="317" dur="1000"/>
                                        <p:tgtEl>
                                          <p:spTgt spid="71"/>
                                        </p:tgtEl>
                                      </p:cBhvr>
                                    </p:animEffect>
                                  </p:childTnLst>
                                </p:cTn>
                              </p:par>
                            </p:childTnLst>
                          </p:cTn>
                        </p:par>
                        <p:par>
                          <p:cTn id="318" fill="hold">
                            <p:stCondLst>
                              <p:cond delay="3000"/>
                            </p:stCondLst>
                            <p:childTnLst>
                              <p:par>
                                <p:cTn id="319" presetID="22" presetClass="entr" presetSubtype="1" fill="hold" grpId="0" nodeType="afterEffect">
                                  <p:stCondLst>
                                    <p:cond delay="0"/>
                                  </p:stCondLst>
                                  <p:childTnLst>
                                    <p:set>
                                      <p:cBhvr>
                                        <p:cTn id="320" dur="1" fill="hold">
                                          <p:stCondLst>
                                            <p:cond delay="0"/>
                                          </p:stCondLst>
                                        </p:cTn>
                                        <p:tgtEl>
                                          <p:spTgt spid="72"/>
                                        </p:tgtEl>
                                        <p:attrNameLst>
                                          <p:attrName>style.visibility</p:attrName>
                                        </p:attrNameLst>
                                      </p:cBhvr>
                                      <p:to>
                                        <p:strVal val="visible"/>
                                      </p:to>
                                    </p:set>
                                    <p:animEffect transition="in" filter="wipe(up)">
                                      <p:cBhvr>
                                        <p:cTn id="321" dur="1000"/>
                                        <p:tgtEl>
                                          <p:spTgt spid="72"/>
                                        </p:tgtEl>
                                      </p:cBhvr>
                                    </p:animEffect>
                                  </p:childTnLst>
                                </p:cTn>
                              </p:par>
                            </p:childTnLst>
                          </p:cTn>
                        </p:par>
                        <p:par>
                          <p:cTn id="322" fill="hold">
                            <p:stCondLst>
                              <p:cond delay="4000"/>
                            </p:stCondLst>
                            <p:childTnLst>
                              <p:par>
                                <p:cTn id="323" presetID="22" presetClass="entr" presetSubtype="1" fill="hold" grpId="0" nodeType="afterEffect">
                                  <p:stCondLst>
                                    <p:cond delay="0"/>
                                  </p:stCondLst>
                                  <p:childTnLst>
                                    <p:set>
                                      <p:cBhvr>
                                        <p:cTn id="324" dur="1" fill="hold">
                                          <p:stCondLst>
                                            <p:cond delay="0"/>
                                          </p:stCondLst>
                                        </p:cTn>
                                        <p:tgtEl>
                                          <p:spTgt spid="73"/>
                                        </p:tgtEl>
                                        <p:attrNameLst>
                                          <p:attrName>style.visibility</p:attrName>
                                        </p:attrNameLst>
                                      </p:cBhvr>
                                      <p:to>
                                        <p:strVal val="visible"/>
                                      </p:to>
                                    </p:set>
                                    <p:animEffect transition="in" filter="wipe(up)">
                                      <p:cBhvr>
                                        <p:cTn id="325" dur="1000"/>
                                        <p:tgtEl>
                                          <p:spTgt spid="73"/>
                                        </p:tgtEl>
                                      </p:cBhvr>
                                    </p:animEffect>
                                  </p:childTnLst>
                                </p:cTn>
                              </p:par>
                            </p:childTnLst>
                          </p:cTn>
                        </p:par>
                      </p:childTnLst>
                    </p:cTn>
                  </p:par>
                  <p:par>
                    <p:cTn id="326" fill="hold">
                      <p:stCondLst>
                        <p:cond delay="indefinite"/>
                      </p:stCondLst>
                      <p:childTnLst>
                        <p:par>
                          <p:cTn id="327" fill="hold">
                            <p:stCondLst>
                              <p:cond delay="0"/>
                            </p:stCondLst>
                            <p:childTnLst>
                              <p:par>
                                <p:cTn id="328" presetID="21" presetClass="entr" presetSubtype="1" fill="hold" grpId="0" nodeType="clickEffect">
                                  <p:stCondLst>
                                    <p:cond delay="0"/>
                                  </p:stCondLst>
                                  <p:childTnLst>
                                    <p:set>
                                      <p:cBhvr>
                                        <p:cTn id="329" dur="1" fill="hold">
                                          <p:stCondLst>
                                            <p:cond delay="0"/>
                                          </p:stCondLst>
                                        </p:cTn>
                                        <p:tgtEl>
                                          <p:spTgt spid="75"/>
                                        </p:tgtEl>
                                        <p:attrNameLst>
                                          <p:attrName>style.visibility</p:attrName>
                                        </p:attrNameLst>
                                      </p:cBhvr>
                                      <p:to>
                                        <p:strVal val="visible"/>
                                      </p:to>
                                    </p:set>
                                    <p:animEffect transition="in" filter="wheel(1)">
                                      <p:cBhvr>
                                        <p:cTn id="330" dur="2000"/>
                                        <p:tgtEl>
                                          <p:spTgt spid="75"/>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4" fill="hold" grpId="0" nodeType="clickEffect">
                                  <p:stCondLst>
                                    <p:cond delay="0"/>
                                  </p:stCondLst>
                                  <p:childTnLst>
                                    <p:set>
                                      <p:cBhvr>
                                        <p:cTn id="334" dur="1" fill="hold">
                                          <p:stCondLst>
                                            <p:cond delay="0"/>
                                          </p:stCondLst>
                                        </p:cTn>
                                        <p:tgtEl>
                                          <p:spTgt spid="74"/>
                                        </p:tgtEl>
                                        <p:attrNameLst>
                                          <p:attrName>style.visibility</p:attrName>
                                        </p:attrNameLst>
                                      </p:cBhvr>
                                      <p:to>
                                        <p:strVal val="visible"/>
                                      </p:to>
                                    </p:set>
                                    <p:animEffect transition="in" filter="wipe(down)">
                                      <p:cBhvr>
                                        <p:cTn id="335" dur="1000"/>
                                        <p:tgtEl>
                                          <p:spTgt spid="74"/>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2" fill="hold" grpId="0" nodeType="clickEffect">
                                  <p:stCondLst>
                                    <p:cond delay="0"/>
                                  </p:stCondLst>
                                  <p:childTnLst>
                                    <p:set>
                                      <p:cBhvr>
                                        <p:cTn id="339" dur="1" fill="hold">
                                          <p:stCondLst>
                                            <p:cond delay="0"/>
                                          </p:stCondLst>
                                        </p:cTn>
                                        <p:tgtEl>
                                          <p:spTgt spid="76"/>
                                        </p:tgtEl>
                                        <p:attrNameLst>
                                          <p:attrName>style.visibility</p:attrName>
                                        </p:attrNameLst>
                                      </p:cBhvr>
                                      <p:to>
                                        <p:strVal val="visible"/>
                                      </p:to>
                                    </p:set>
                                    <p:animEffect transition="in" filter="wipe(right)">
                                      <p:cBhvr>
                                        <p:cTn id="340" dur="1000"/>
                                        <p:tgtEl>
                                          <p:spTgt spid="76"/>
                                        </p:tgtEl>
                                      </p:cBhvr>
                                    </p:animEffect>
                                  </p:childTnLst>
                                </p:cTn>
                              </p:par>
                            </p:childTnLst>
                          </p:cTn>
                        </p:par>
                        <p:par>
                          <p:cTn id="341" fill="hold">
                            <p:stCondLst>
                              <p:cond delay="1000"/>
                            </p:stCondLst>
                            <p:childTnLst>
                              <p:par>
                                <p:cTn id="342" presetID="22" presetClass="entr" presetSubtype="2" fill="hold" grpId="0" nodeType="afterEffect">
                                  <p:stCondLst>
                                    <p:cond delay="0"/>
                                  </p:stCondLst>
                                  <p:childTnLst>
                                    <p:set>
                                      <p:cBhvr>
                                        <p:cTn id="343" dur="1" fill="hold">
                                          <p:stCondLst>
                                            <p:cond delay="0"/>
                                          </p:stCondLst>
                                        </p:cTn>
                                        <p:tgtEl>
                                          <p:spTgt spid="77"/>
                                        </p:tgtEl>
                                        <p:attrNameLst>
                                          <p:attrName>style.visibility</p:attrName>
                                        </p:attrNameLst>
                                      </p:cBhvr>
                                      <p:to>
                                        <p:strVal val="visible"/>
                                      </p:to>
                                    </p:set>
                                    <p:animEffect transition="in" filter="wipe(right)">
                                      <p:cBhvr>
                                        <p:cTn id="344" dur="1000"/>
                                        <p:tgtEl>
                                          <p:spTgt spid="77"/>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2" fill="hold" grpId="0" nodeType="clickEffect">
                                  <p:stCondLst>
                                    <p:cond delay="0"/>
                                  </p:stCondLst>
                                  <p:childTnLst>
                                    <p:set>
                                      <p:cBhvr>
                                        <p:cTn id="348" dur="1" fill="hold">
                                          <p:stCondLst>
                                            <p:cond delay="0"/>
                                          </p:stCondLst>
                                        </p:cTn>
                                        <p:tgtEl>
                                          <p:spTgt spid="78"/>
                                        </p:tgtEl>
                                        <p:attrNameLst>
                                          <p:attrName>style.visibility</p:attrName>
                                        </p:attrNameLst>
                                      </p:cBhvr>
                                      <p:to>
                                        <p:strVal val="visible"/>
                                      </p:to>
                                    </p:set>
                                    <p:animEffect transition="in" filter="wipe(right)">
                                      <p:cBhvr>
                                        <p:cTn id="349" dur="1000"/>
                                        <p:tgtEl>
                                          <p:spTgt spid="78"/>
                                        </p:tgtEl>
                                      </p:cBhvr>
                                    </p:animEffect>
                                  </p:childTnLst>
                                </p:cTn>
                              </p:par>
                              <p:par>
                                <p:cTn id="350" presetID="22" presetClass="entr" presetSubtype="2" fill="hold" grpId="0" nodeType="withEffect">
                                  <p:stCondLst>
                                    <p:cond delay="0"/>
                                  </p:stCondLst>
                                  <p:childTnLst>
                                    <p:set>
                                      <p:cBhvr>
                                        <p:cTn id="351" dur="1" fill="hold">
                                          <p:stCondLst>
                                            <p:cond delay="0"/>
                                          </p:stCondLst>
                                        </p:cTn>
                                        <p:tgtEl>
                                          <p:spTgt spid="79"/>
                                        </p:tgtEl>
                                        <p:attrNameLst>
                                          <p:attrName>style.visibility</p:attrName>
                                        </p:attrNameLst>
                                      </p:cBhvr>
                                      <p:to>
                                        <p:strVal val="visible"/>
                                      </p:to>
                                    </p:set>
                                    <p:animEffect transition="in" filter="wipe(right)">
                                      <p:cBhvr>
                                        <p:cTn id="352"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smtClean="0"/>
              <a:t>10) Draw the sectional front view, top view, and  side view of the pictorial view given below.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854" y="711266"/>
            <a:ext cx="5840535" cy="5645084"/>
          </a:xfrm>
          <a:prstGeom prst="rect">
            <a:avLst/>
          </a:prstGeom>
        </p:spPr>
      </p:pic>
    </p:spTree>
    <p:extLst>
      <p:ext uri="{BB962C8B-B14F-4D97-AF65-F5344CB8AC3E}">
        <p14:creationId xmlns:p14="http://schemas.microsoft.com/office/powerpoint/2010/main" val="687850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458"/>
            <a:ext cx="10515600" cy="1325563"/>
          </a:xfrm>
        </p:spPr>
        <p:txBody>
          <a:bodyPr/>
          <a:lstStyle/>
          <a:p>
            <a:pPr algn="ctr"/>
            <a:r>
              <a:rPr lang="en-US" dirty="0" smtClean="0"/>
              <a:t>Angles of Projection</a:t>
            </a:r>
            <a:endParaRPr lang="en-US"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10100514"/>
              </p:ext>
            </p:extLst>
          </p:nvPr>
        </p:nvGraphicFramePr>
        <p:xfrm>
          <a:off x="981656" y="1419311"/>
          <a:ext cx="10228688" cy="5190440"/>
        </p:xfrm>
        <a:graphic>
          <a:graphicData uri="http://schemas.openxmlformats.org/drawingml/2006/table">
            <a:tbl>
              <a:tblPr firstRow="1" bandRow="1">
                <a:tableStyleId>{5C22544A-7EE6-4342-B048-85BDC9FD1C3A}</a:tableStyleId>
              </a:tblPr>
              <a:tblGrid>
                <a:gridCol w="762716"/>
                <a:gridCol w="4670376"/>
                <a:gridCol w="4795596"/>
              </a:tblGrid>
              <a:tr h="989034">
                <a:tc>
                  <a:txBody>
                    <a:bodyPr/>
                    <a:lstStyle/>
                    <a:p>
                      <a:pPr algn="ctr"/>
                      <a:r>
                        <a:rPr lang="en-US" dirty="0" smtClean="0"/>
                        <a:t>SN</a:t>
                      </a:r>
                      <a:endParaRPr lang="en-US" dirty="0"/>
                    </a:p>
                  </a:txBody>
                  <a:tcPr anchor="ctr"/>
                </a:tc>
                <a:tc>
                  <a:txBody>
                    <a:bodyPr/>
                    <a:lstStyle/>
                    <a:p>
                      <a:pPr algn="ctr"/>
                      <a:r>
                        <a:rPr lang="en-US" dirty="0" smtClean="0"/>
                        <a:t>1</a:t>
                      </a:r>
                      <a:r>
                        <a:rPr lang="en-US" baseline="30000" dirty="0" smtClean="0"/>
                        <a:t>st</a:t>
                      </a:r>
                      <a:r>
                        <a:rPr lang="en-US" baseline="0" dirty="0" smtClean="0"/>
                        <a:t> Angle Projection</a:t>
                      </a:r>
                      <a:endParaRPr lang="en-US" dirty="0"/>
                    </a:p>
                  </a:txBody>
                  <a:tcPr anchor="ctr"/>
                </a:tc>
                <a:tc>
                  <a:txBody>
                    <a:bodyPr/>
                    <a:lstStyle/>
                    <a:p>
                      <a:pPr algn="ctr"/>
                      <a:r>
                        <a:rPr lang="en-US" dirty="0" smtClean="0"/>
                        <a:t>3</a:t>
                      </a:r>
                      <a:r>
                        <a:rPr lang="en-US" baseline="30000" dirty="0" smtClean="0"/>
                        <a:t>rd</a:t>
                      </a:r>
                      <a:r>
                        <a:rPr lang="en-US" baseline="0" dirty="0" smtClean="0"/>
                        <a:t> Angle Projection</a:t>
                      </a:r>
                      <a:endParaRPr lang="en-US" dirty="0"/>
                    </a:p>
                  </a:txBody>
                  <a:tcPr anchor="ctr"/>
                </a:tc>
              </a:tr>
              <a:tr h="1234304">
                <a:tc>
                  <a:txBody>
                    <a:bodyPr/>
                    <a:lstStyle/>
                    <a:p>
                      <a:pPr algn="ctr"/>
                      <a:r>
                        <a:rPr lang="en-US" dirty="0" smtClean="0"/>
                        <a:t>1</a:t>
                      </a:r>
                      <a:endParaRPr lang="en-US" dirty="0"/>
                    </a:p>
                  </a:txBody>
                  <a:tcPr anchor="ctr"/>
                </a:tc>
                <a:tc>
                  <a:txBody>
                    <a:bodyPr/>
                    <a:lstStyle/>
                    <a:p>
                      <a:pPr algn="ctr"/>
                      <a:r>
                        <a:rPr lang="en-US" dirty="0" smtClean="0"/>
                        <a:t>When the object</a:t>
                      </a:r>
                      <a:r>
                        <a:rPr lang="en-US" baseline="0" dirty="0" smtClean="0"/>
                        <a:t> is placed at the 1</a:t>
                      </a:r>
                      <a:r>
                        <a:rPr lang="en-US" baseline="30000" dirty="0" smtClean="0"/>
                        <a:t>st</a:t>
                      </a:r>
                      <a:r>
                        <a:rPr lang="en-US" baseline="0" dirty="0" smtClean="0"/>
                        <a:t> quadrant</a:t>
                      </a:r>
                      <a:endParaRPr lang="en-US" dirty="0"/>
                    </a:p>
                  </a:txBody>
                  <a:tcPr anchor="ctr"/>
                </a:tc>
                <a:tc>
                  <a:txBody>
                    <a:bodyPr/>
                    <a:lstStyle/>
                    <a:p>
                      <a:pPr algn="ctr"/>
                      <a:r>
                        <a:rPr lang="en-US" dirty="0" smtClean="0"/>
                        <a:t>When the object is placed at the 3</a:t>
                      </a:r>
                      <a:r>
                        <a:rPr lang="en-US" baseline="30000" dirty="0" smtClean="0"/>
                        <a:t>rd</a:t>
                      </a:r>
                      <a:r>
                        <a:rPr lang="en-US" dirty="0" smtClean="0"/>
                        <a:t> quadrant</a:t>
                      </a:r>
                      <a:endParaRPr lang="en-US" dirty="0"/>
                    </a:p>
                  </a:txBody>
                  <a:tcPr anchor="ctr"/>
                </a:tc>
              </a:tr>
              <a:tr h="989034">
                <a:tc>
                  <a:txBody>
                    <a:bodyPr/>
                    <a:lstStyle/>
                    <a:p>
                      <a:pPr algn="ctr"/>
                      <a:r>
                        <a:rPr lang="en-US" dirty="0" smtClean="0"/>
                        <a:t>2</a:t>
                      </a:r>
                      <a:endParaRPr lang="en-US" dirty="0"/>
                    </a:p>
                  </a:txBody>
                  <a:tcPr anchor="ctr"/>
                </a:tc>
                <a:tc>
                  <a:txBody>
                    <a:bodyPr/>
                    <a:lstStyle/>
                    <a:p>
                      <a:pPr algn="ctr"/>
                      <a:r>
                        <a:rPr lang="en-US" dirty="0" smtClean="0"/>
                        <a:t>The object</a:t>
                      </a:r>
                      <a:r>
                        <a:rPr lang="en-US" baseline="0" dirty="0" smtClean="0"/>
                        <a:t> is situated between the observer and the plane of projection</a:t>
                      </a:r>
                      <a:endParaRPr lang="en-US" dirty="0"/>
                    </a:p>
                  </a:txBody>
                  <a:tcPr anchor="ctr"/>
                </a:tc>
                <a:tc>
                  <a:txBody>
                    <a:bodyPr/>
                    <a:lstStyle/>
                    <a:p>
                      <a:pPr algn="ctr"/>
                      <a:r>
                        <a:rPr lang="en-US" dirty="0" smtClean="0"/>
                        <a:t>The</a:t>
                      </a:r>
                      <a:r>
                        <a:rPr lang="en-US" baseline="0" dirty="0" smtClean="0"/>
                        <a:t> plane is situated between the observer and the plane of projection</a:t>
                      </a:r>
                      <a:endParaRPr lang="en-US" dirty="0"/>
                    </a:p>
                  </a:txBody>
                  <a:tcPr anchor="ctr"/>
                </a:tc>
              </a:tr>
              <a:tr h="989034">
                <a:tc>
                  <a:txBody>
                    <a:bodyPr/>
                    <a:lstStyle/>
                    <a:p>
                      <a:pPr algn="ctr"/>
                      <a:r>
                        <a:rPr lang="en-US" dirty="0" smtClean="0"/>
                        <a:t>3</a:t>
                      </a:r>
                      <a:endParaRPr lang="en-US" dirty="0"/>
                    </a:p>
                  </a:txBody>
                  <a:tcPr anchor="ctr"/>
                </a:tc>
                <a:tc>
                  <a:txBody>
                    <a:bodyPr/>
                    <a:lstStyle/>
                    <a:p>
                      <a:pPr algn="ctr"/>
                      <a:endParaRPr lang="en-US" dirty="0"/>
                    </a:p>
                  </a:txBody>
                  <a:tcPr anchor="ctr"/>
                </a:tc>
                <a:tc>
                  <a:txBody>
                    <a:bodyPr/>
                    <a:lstStyle/>
                    <a:p>
                      <a:pPr algn="ctr"/>
                      <a:endParaRPr lang="en-US" dirty="0"/>
                    </a:p>
                  </a:txBody>
                  <a:tcPr anchor="ctr"/>
                </a:tc>
              </a:tr>
              <a:tr h="989034">
                <a:tc>
                  <a:txBody>
                    <a:bodyPr/>
                    <a:lstStyle/>
                    <a:p>
                      <a:pPr algn="ctr"/>
                      <a:r>
                        <a:rPr lang="en-US" dirty="0" smtClean="0"/>
                        <a:t>4</a:t>
                      </a:r>
                      <a:endParaRPr lang="en-US" dirty="0"/>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5128" y="4721754"/>
            <a:ext cx="1482478" cy="7401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7893342" y="4721754"/>
            <a:ext cx="1482478" cy="74019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8328" y="5667289"/>
            <a:ext cx="1526247" cy="89295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3342" y="5667289"/>
            <a:ext cx="1788956" cy="898190"/>
          </a:xfrm>
          <a:prstGeom prst="rect">
            <a:avLst/>
          </a:prstGeom>
        </p:spPr>
      </p:pic>
    </p:spTree>
    <p:extLst>
      <p:ext uri="{BB962C8B-B14F-4D97-AF65-F5344CB8AC3E}">
        <p14:creationId xmlns:p14="http://schemas.microsoft.com/office/powerpoint/2010/main" val="33160580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4" y="1764916"/>
            <a:ext cx="5353797" cy="422969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775" y="991373"/>
            <a:ext cx="4091262" cy="3912083"/>
          </a:xfrm>
          <a:prstGeom prst="rect">
            <a:avLst/>
          </a:prstGeom>
        </p:spPr>
      </p:pic>
    </p:spTree>
    <p:extLst>
      <p:ext uri="{BB962C8B-B14F-4D97-AF65-F5344CB8AC3E}">
        <p14:creationId xmlns:p14="http://schemas.microsoft.com/office/powerpoint/2010/main" val="334725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5618163" y="171450"/>
            <a:ext cx="0" cy="6278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6054725" y="171450"/>
            <a:ext cx="0" cy="6278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5181600" y="171450"/>
            <a:ext cx="0" cy="636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2786063" y="3008313"/>
            <a:ext cx="6918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2786063" y="3444875"/>
            <a:ext cx="6918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2786063" y="2571750"/>
            <a:ext cx="6918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9285288" y="3444875"/>
            <a:ext cx="0" cy="2098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6054725" y="5543550"/>
            <a:ext cx="3759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9285288" y="4319588"/>
            <a:ext cx="0" cy="1223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6054725" y="5543550"/>
            <a:ext cx="3230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6054725" y="4668838"/>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6054725" y="4319588"/>
            <a:ext cx="1484313" cy="349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a:off x="6054725" y="735013"/>
            <a:ext cx="3230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6054725" y="735013"/>
            <a:ext cx="0" cy="1836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6054724" y="2571750"/>
            <a:ext cx="323056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9285288" y="328613"/>
            <a:ext cx="0" cy="3116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9285288" y="735013"/>
            <a:ext cx="0" cy="1836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7539038" y="349250"/>
            <a:ext cx="0" cy="3970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7758113" y="996950"/>
            <a:ext cx="0" cy="131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9067800" y="996950"/>
            <a:ext cx="0" cy="131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7539038" y="735013"/>
            <a:ext cx="0" cy="1836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7758113" y="2308225"/>
            <a:ext cx="0" cy="2011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9067800" y="2308225"/>
            <a:ext cx="0" cy="2011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7758113" y="3444875"/>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7758113" y="3444875"/>
            <a:ext cx="13096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9067800" y="3444875"/>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8413750" y="884238"/>
            <a:ext cx="0" cy="1531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7661275" y="1652588"/>
            <a:ext cx="1511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7977188" y="1216025"/>
            <a:ext cx="873125" cy="873125"/>
          </a:xfrm>
          <a:custGeom>
            <a:avLst/>
            <a:gdLst>
              <a:gd name="T0" fmla="*/ 1098 w 1099"/>
              <a:gd name="T1" fmla="*/ 510 h 1099"/>
              <a:gd name="T2" fmla="*/ 1086 w 1099"/>
              <a:gd name="T3" fmla="*/ 430 h 1099"/>
              <a:gd name="T4" fmla="*/ 1063 w 1099"/>
              <a:gd name="T5" fmla="*/ 353 h 1099"/>
              <a:gd name="T6" fmla="*/ 1029 w 1099"/>
              <a:gd name="T7" fmla="*/ 281 h 1099"/>
              <a:gd name="T8" fmla="*/ 984 w 1099"/>
              <a:gd name="T9" fmla="*/ 214 h 1099"/>
              <a:gd name="T10" fmla="*/ 931 w 1099"/>
              <a:gd name="T11" fmla="*/ 154 h 1099"/>
              <a:gd name="T12" fmla="*/ 869 w 1099"/>
              <a:gd name="T13" fmla="*/ 102 h 1099"/>
              <a:gd name="T14" fmla="*/ 801 w 1099"/>
              <a:gd name="T15" fmla="*/ 61 h 1099"/>
              <a:gd name="T16" fmla="*/ 727 w 1099"/>
              <a:gd name="T17" fmla="*/ 29 h 1099"/>
              <a:gd name="T18" fmla="*/ 649 w 1099"/>
              <a:gd name="T19" fmla="*/ 9 h 1099"/>
              <a:gd name="T20" fmla="*/ 569 w 1099"/>
              <a:gd name="T21" fmla="*/ 0 h 1099"/>
              <a:gd name="T22" fmla="*/ 490 w 1099"/>
              <a:gd name="T23" fmla="*/ 3 h 1099"/>
              <a:gd name="T24" fmla="*/ 411 w 1099"/>
              <a:gd name="T25" fmla="*/ 17 h 1099"/>
              <a:gd name="T26" fmla="*/ 335 w 1099"/>
              <a:gd name="T27" fmla="*/ 43 h 1099"/>
              <a:gd name="T28" fmla="*/ 263 w 1099"/>
              <a:gd name="T29" fmla="*/ 81 h 1099"/>
              <a:gd name="T30" fmla="*/ 198 w 1099"/>
              <a:gd name="T31" fmla="*/ 127 h 1099"/>
              <a:gd name="T32" fmla="*/ 140 w 1099"/>
              <a:gd name="T33" fmla="*/ 183 h 1099"/>
              <a:gd name="T34" fmla="*/ 91 w 1099"/>
              <a:gd name="T35" fmla="*/ 246 h 1099"/>
              <a:gd name="T36" fmla="*/ 51 w 1099"/>
              <a:gd name="T37" fmla="*/ 316 h 1099"/>
              <a:gd name="T38" fmla="*/ 23 w 1099"/>
              <a:gd name="T39" fmla="*/ 391 h 1099"/>
              <a:gd name="T40" fmla="*/ 6 w 1099"/>
              <a:gd name="T41" fmla="*/ 470 h 1099"/>
              <a:gd name="T42" fmla="*/ 0 w 1099"/>
              <a:gd name="T43" fmla="*/ 550 h 1099"/>
              <a:gd name="T44" fmla="*/ 6 w 1099"/>
              <a:gd name="T45" fmla="*/ 629 h 1099"/>
              <a:gd name="T46" fmla="*/ 23 w 1099"/>
              <a:gd name="T47" fmla="*/ 708 h 1099"/>
              <a:gd name="T48" fmla="*/ 51 w 1099"/>
              <a:gd name="T49" fmla="*/ 783 h 1099"/>
              <a:gd name="T50" fmla="*/ 91 w 1099"/>
              <a:gd name="T51" fmla="*/ 853 h 1099"/>
              <a:gd name="T52" fmla="*/ 140 w 1099"/>
              <a:gd name="T53" fmla="*/ 916 h 1099"/>
              <a:gd name="T54" fmla="*/ 198 w 1099"/>
              <a:gd name="T55" fmla="*/ 972 h 1099"/>
              <a:gd name="T56" fmla="*/ 263 w 1099"/>
              <a:gd name="T57" fmla="*/ 1018 h 1099"/>
              <a:gd name="T58" fmla="*/ 335 w 1099"/>
              <a:gd name="T59" fmla="*/ 1056 h 1099"/>
              <a:gd name="T60" fmla="*/ 411 w 1099"/>
              <a:gd name="T61" fmla="*/ 1082 h 1099"/>
              <a:gd name="T62" fmla="*/ 490 w 1099"/>
              <a:gd name="T63" fmla="*/ 1096 h 1099"/>
              <a:gd name="T64" fmla="*/ 569 w 1099"/>
              <a:gd name="T65" fmla="*/ 1099 h 1099"/>
              <a:gd name="T66" fmla="*/ 649 w 1099"/>
              <a:gd name="T67" fmla="*/ 1090 h 1099"/>
              <a:gd name="T68" fmla="*/ 727 w 1099"/>
              <a:gd name="T69" fmla="*/ 1070 h 1099"/>
              <a:gd name="T70" fmla="*/ 801 w 1099"/>
              <a:gd name="T71" fmla="*/ 1038 h 1099"/>
              <a:gd name="T72" fmla="*/ 869 w 1099"/>
              <a:gd name="T73" fmla="*/ 997 h 1099"/>
              <a:gd name="T74" fmla="*/ 931 w 1099"/>
              <a:gd name="T75" fmla="*/ 945 h 1099"/>
              <a:gd name="T76" fmla="*/ 984 w 1099"/>
              <a:gd name="T77" fmla="*/ 886 h 1099"/>
              <a:gd name="T78" fmla="*/ 1029 w 1099"/>
              <a:gd name="T79" fmla="*/ 819 h 1099"/>
              <a:gd name="T80" fmla="*/ 1063 w 1099"/>
              <a:gd name="T81" fmla="*/ 746 h 1099"/>
              <a:gd name="T82" fmla="*/ 1086 w 1099"/>
              <a:gd name="T83" fmla="*/ 669 h 1099"/>
              <a:gd name="T84" fmla="*/ 1098 w 1099"/>
              <a:gd name="T85" fmla="*/ 589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99" h="1099">
                <a:moveTo>
                  <a:pt x="1099" y="550"/>
                </a:moveTo>
                <a:lnTo>
                  <a:pt x="1098" y="510"/>
                </a:lnTo>
                <a:lnTo>
                  <a:pt x="1093" y="470"/>
                </a:lnTo>
                <a:lnTo>
                  <a:pt x="1086" y="430"/>
                </a:lnTo>
                <a:lnTo>
                  <a:pt x="1076" y="391"/>
                </a:lnTo>
                <a:lnTo>
                  <a:pt x="1063" y="353"/>
                </a:lnTo>
                <a:lnTo>
                  <a:pt x="1048" y="316"/>
                </a:lnTo>
                <a:lnTo>
                  <a:pt x="1029" y="281"/>
                </a:lnTo>
                <a:lnTo>
                  <a:pt x="1008" y="246"/>
                </a:lnTo>
                <a:lnTo>
                  <a:pt x="984" y="214"/>
                </a:lnTo>
                <a:lnTo>
                  <a:pt x="959" y="183"/>
                </a:lnTo>
                <a:lnTo>
                  <a:pt x="931" y="154"/>
                </a:lnTo>
                <a:lnTo>
                  <a:pt x="901" y="127"/>
                </a:lnTo>
                <a:lnTo>
                  <a:pt x="869" y="102"/>
                </a:lnTo>
                <a:lnTo>
                  <a:pt x="836" y="81"/>
                </a:lnTo>
                <a:lnTo>
                  <a:pt x="801" y="61"/>
                </a:lnTo>
                <a:lnTo>
                  <a:pt x="764" y="43"/>
                </a:lnTo>
                <a:lnTo>
                  <a:pt x="727" y="29"/>
                </a:lnTo>
                <a:lnTo>
                  <a:pt x="688" y="17"/>
                </a:lnTo>
                <a:lnTo>
                  <a:pt x="649" y="9"/>
                </a:lnTo>
                <a:lnTo>
                  <a:pt x="609" y="3"/>
                </a:lnTo>
                <a:lnTo>
                  <a:pt x="569" y="0"/>
                </a:lnTo>
                <a:lnTo>
                  <a:pt x="530" y="0"/>
                </a:lnTo>
                <a:lnTo>
                  <a:pt x="490" y="3"/>
                </a:lnTo>
                <a:lnTo>
                  <a:pt x="450" y="9"/>
                </a:lnTo>
                <a:lnTo>
                  <a:pt x="411" y="17"/>
                </a:lnTo>
                <a:lnTo>
                  <a:pt x="372" y="29"/>
                </a:lnTo>
                <a:lnTo>
                  <a:pt x="335" y="43"/>
                </a:lnTo>
                <a:lnTo>
                  <a:pt x="298" y="61"/>
                </a:lnTo>
                <a:lnTo>
                  <a:pt x="263" y="81"/>
                </a:lnTo>
                <a:lnTo>
                  <a:pt x="230" y="102"/>
                </a:lnTo>
                <a:lnTo>
                  <a:pt x="198" y="127"/>
                </a:lnTo>
                <a:lnTo>
                  <a:pt x="168" y="154"/>
                </a:lnTo>
                <a:lnTo>
                  <a:pt x="140" y="183"/>
                </a:lnTo>
                <a:lnTo>
                  <a:pt x="115" y="214"/>
                </a:lnTo>
                <a:lnTo>
                  <a:pt x="91" y="246"/>
                </a:lnTo>
                <a:lnTo>
                  <a:pt x="70" y="281"/>
                </a:lnTo>
                <a:lnTo>
                  <a:pt x="51" y="316"/>
                </a:lnTo>
                <a:lnTo>
                  <a:pt x="36" y="353"/>
                </a:lnTo>
                <a:lnTo>
                  <a:pt x="23" y="391"/>
                </a:lnTo>
                <a:lnTo>
                  <a:pt x="13" y="430"/>
                </a:lnTo>
                <a:lnTo>
                  <a:pt x="6" y="470"/>
                </a:lnTo>
                <a:lnTo>
                  <a:pt x="1" y="510"/>
                </a:lnTo>
                <a:lnTo>
                  <a:pt x="0" y="550"/>
                </a:lnTo>
                <a:lnTo>
                  <a:pt x="1" y="589"/>
                </a:lnTo>
                <a:lnTo>
                  <a:pt x="6" y="629"/>
                </a:lnTo>
                <a:lnTo>
                  <a:pt x="13" y="669"/>
                </a:lnTo>
                <a:lnTo>
                  <a:pt x="23" y="708"/>
                </a:lnTo>
                <a:lnTo>
                  <a:pt x="36" y="746"/>
                </a:lnTo>
                <a:lnTo>
                  <a:pt x="51" y="783"/>
                </a:lnTo>
                <a:lnTo>
                  <a:pt x="70" y="819"/>
                </a:lnTo>
                <a:lnTo>
                  <a:pt x="91" y="853"/>
                </a:lnTo>
                <a:lnTo>
                  <a:pt x="115" y="886"/>
                </a:lnTo>
                <a:lnTo>
                  <a:pt x="140" y="916"/>
                </a:lnTo>
                <a:lnTo>
                  <a:pt x="168" y="945"/>
                </a:lnTo>
                <a:lnTo>
                  <a:pt x="198" y="972"/>
                </a:lnTo>
                <a:lnTo>
                  <a:pt x="230" y="997"/>
                </a:lnTo>
                <a:lnTo>
                  <a:pt x="263" y="1018"/>
                </a:lnTo>
                <a:lnTo>
                  <a:pt x="298" y="1038"/>
                </a:lnTo>
                <a:lnTo>
                  <a:pt x="335" y="1056"/>
                </a:lnTo>
                <a:lnTo>
                  <a:pt x="372" y="1070"/>
                </a:lnTo>
                <a:lnTo>
                  <a:pt x="411" y="1082"/>
                </a:lnTo>
                <a:lnTo>
                  <a:pt x="450" y="1090"/>
                </a:lnTo>
                <a:lnTo>
                  <a:pt x="490" y="1096"/>
                </a:lnTo>
                <a:lnTo>
                  <a:pt x="530" y="1099"/>
                </a:lnTo>
                <a:lnTo>
                  <a:pt x="569" y="1099"/>
                </a:lnTo>
                <a:lnTo>
                  <a:pt x="609" y="1096"/>
                </a:lnTo>
                <a:lnTo>
                  <a:pt x="649" y="1090"/>
                </a:lnTo>
                <a:lnTo>
                  <a:pt x="688" y="1082"/>
                </a:lnTo>
                <a:lnTo>
                  <a:pt x="727" y="1070"/>
                </a:lnTo>
                <a:lnTo>
                  <a:pt x="764" y="1056"/>
                </a:lnTo>
                <a:lnTo>
                  <a:pt x="801" y="1038"/>
                </a:lnTo>
                <a:lnTo>
                  <a:pt x="836" y="1018"/>
                </a:lnTo>
                <a:lnTo>
                  <a:pt x="869" y="997"/>
                </a:lnTo>
                <a:lnTo>
                  <a:pt x="901" y="972"/>
                </a:lnTo>
                <a:lnTo>
                  <a:pt x="931" y="945"/>
                </a:lnTo>
                <a:lnTo>
                  <a:pt x="959" y="916"/>
                </a:lnTo>
                <a:lnTo>
                  <a:pt x="984" y="886"/>
                </a:lnTo>
                <a:lnTo>
                  <a:pt x="1008" y="853"/>
                </a:lnTo>
                <a:lnTo>
                  <a:pt x="1029" y="819"/>
                </a:lnTo>
                <a:lnTo>
                  <a:pt x="1048" y="783"/>
                </a:lnTo>
                <a:lnTo>
                  <a:pt x="1063" y="746"/>
                </a:lnTo>
                <a:lnTo>
                  <a:pt x="1076" y="708"/>
                </a:lnTo>
                <a:lnTo>
                  <a:pt x="1086" y="669"/>
                </a:lnTo>
                <a:lnTo>
                  <a:pt x="1093" y="629"/>
                </a:lnTo>
                <a:lnTo>
                  <a:pt x="1098" y="589"/>
                </a:lnTo>
                <a:lnTo>
                  <a:pt x="1099" y="55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6361113" y="1390650"/>
            <a:ext cx="0" cy="523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6361113" y="1914525"/>
            <a:ext cx="873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7234238" y="1390650"/>
            <a:ext cx="0" cy="523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6361113" y="1390650"/>
            <a:ext cx="873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flipV="1">
            <a:off x="2786063" y="171450"/>
            <a:ext cx="2832100" cy="2836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a:off x="3346450" y="735013"/>
            <a:ext cx="27082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3346450" y="735013"/>
            <a:ext cx="0" cy="532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3000375" y="5543550"/>
            <a:ext cx="3054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a:off x="3067050" y="4668838"/>
            <a:ext cx="2987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a:off x="3608388" y="996950"/>
            <a:ext cx="56769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3608388" y="996950"/>
            <a:ext cx="0" cy="4546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4919663" y="2308225"/>
            <a:ext cx="4365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4919663" y="2308225"/>
            <a:ext cx="0" cy="32353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3346450" y="4668838"/>
            <a:ext cx="1835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3008313" y="4319588"/>
            <a:ext cx="45307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3346450" y="4319588"/>
            <a:ext cx="0" cy="1223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3346450" y="4319588"/>
            <a:ext cx="1835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5181600" y="4319588"/>
            <a:ext cx="0" cy="1223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V="1">
            <a:off x="3608388" y="3444875"/>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a:off x="3608388" y="3444875"/>
            <a:ext cx="1311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a:off x="4919663" y="3444875"/>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H="1">
            <a:off x="4264025" y="1652588"/>
            <a:ext cx="3397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4264025" y="1652588"/>
            <a:ext cx="0" cy="4176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3609975" y="4887913"/>
            <a:ext cx="1309688" cy="655638"/>
          </a:xfrm>
          <a:custGeom>
            <a:avLst/>
            <a:gdLst>
              <a:gd name="T0" fmla="*/ 1649 w 1649"/>
              <a:gd name="T1" fmla="*/ 826 h 826"/>
              <a:gd name="T2" fmla="*/ 1648 w 1649"/>
              <a:gd name="T3" fmla="*/ 776 h 826"/>
              <a:gd name="T4" fmla="*/ 1643 w 1649"/>
              <a:gd name="T5" fmla="*/ 728 h 826"/>
              <a:gd name="T6" fmla="*/ 1636 w 1649"/>
              <a:gd name="T7" fmla="*/ 680 h 826"/>
              <a:gd name="T8" fmla="*/ 1626 w 1649"/>
              <a:gd name="T9" fmla="*/ 632 h 826"/>
              <a:gd name="T10" fmla="*/ 1613 w 1649"/>
              <a:gd name="T11" fmla="*/ 585 h 826"/>
              <a:gd name="T12" fmla="*/ 1597 w 1649"/>
              <a:gd name="T13" fmla="*/ 538 h 826"/>
              <a:gd name="T14" fmla="*/ 1579 w 1649"/>
              <a:gd name="T15" fmla="*/ 493 h 826"/>
              <a:gd name="T16" fmla="*/ 1559 w 1649"/>
              <a:gd name="T17" fmla="*/ 449 h 826"/>
              <a:gd name="T18" fmla="*/ 1534 w 1649"/>
              <a:gd name="T19" fmla="*/ 406 h 826"/>
              <a:gd name="T20" fmla="*/ 1508 w 1649"/>
              <a:gd name="T21" fmla="*/ 364 h 826"/>
              <a:gd name="T22" fmla="*/ 1480 w 1649"/>
              <a:gd name="T23" fmla="*/ 324 h 826"/>
              <a:gd name="T24" fmla="*/ 1449 w 1649"/>
              <a:gd name="T25" fmla="*/ 286 h 826"/>
              <a:gd name="T26" fmla="*/ 1417 w 1649"/>
              <a:gd name="T27" fmla="*/ 250 h 826"/>
              <a:gd name="T28" fmla="*/ 1381 w 1649"/>
              <a:gd name="T29" fmla="*/ 216 h 826"/>
              <a:gd name="T30" fmla="*/ 1344 w 1649"/>
              <a:gd name="T31" fmla="*/ 184 h 826"/>
              <a:gd name="T32" fmla="*/ 1305 w 1649"/>
              <a:gd name="T33" fmla="*/ 155 h 826"/>
              <a:gd name="T34" fmla="*/ 1265 w 1649"/>
              <a:gd name="T35" fmla="*/ 128 h 826"/>
              <a:gd name="T36" fmla="*/ 1223 w 1649"/>
              <a:gd name="T37" fmla="*/ 102 h 826"/>
              <a:gd name="T38" fmla="*/ 1179 w 1649"/>
              <a:gd name="T39" fmla="*/ 80 h 826"/>
              <a:gd name="T40" fmla="*/ 1135 w 1649"/>
              <a:gd name="T41" fmla="*/ 61 h 826"/>
              <a:gd name="T42" fmla="*/ 1089 w 1649"/>
              <a:gd name="T43" fmla="*/ 43 h 826"/>
              <a:gd name="T44" fmla="*/ 1042 w 1649"/>
              <a:gd name="T45" fmla="*/ 29 h 826"/>
              <a:gd name="T46" fmla="*/ 995 w 1649"/>
              <a:gd name="T47" fmla="*/ 17 h 826"/>
              <a:gd name="T48" fmla="*/ 947 w 1649"/>
              <a:gd name="T49" fmla="*/ 9 h 826"/>
              <a:gd name="T50" fmla="*/ 897 w 1649"/>
              <a:gd name="T51" fmla="*/ 3 h 826"/>
              <a:gd name="T52" fmla="*/ 849 w 1649"/>
              <a:gd name="T53" fmla="*/ 0 h 826"/>
              <a:gd name="T54" fmla="*/ 800 w 1649"/>
              <a:gd name="T55" fmla="*/ 0 h 826"/>
              <a:gd name="T56" fmla="*/ 752 w 1649"/>
              <a:gd name="T57" fmla="*/ 3 h 826"/>
              <a:gd name="T58" fmla="*/ 702 w 1649"/>
              <a:gd name="T59" fmla="*/ 9 h 826"/>
              <a:gd name="T60" fmla="*/ 654 w 1649"/>
              <a:gd name="T61" fmla="*/ 17 h 826"/>
              <a:gd name="T62" fmla="*/ 607 w 1649"/>
              <a:gd name="T63" fmla="*/ 29 h 826"/>
              <a:gd name="T64" fmla="*/ 560 w 1649"/>
              <a:gd name="T65" fmla="*/ 43 h 826"/>
              <a:gd name="T66" fmla="*/ 514 w 1649"/>
              <a:gd name="T67" fmla="*/ 61 h 826"/>
              <a:gd name="T68" fmla="*/ 470 w 1649"/>
              <a:gd name="T69" fmla="*/ 80 h 826"/>
              <a:gd name="T70" fmla="*/ 426 w 1649"/>
              <a:gd name="T71" fmla="*/ 102 h 826"/>
              <a:gd name="T72" fmla="*/ 384 w 1649"/>
              <a:gd name="T73" fmla="*/ 128 h 826"/>
              <a:gd name="T74" fmla="*/ 344 w 1649"/>
              <a:gd name="T75" fmla="*/ 155 h 826"/>
              <a:gd name="T76" fmla="*/ 305 w 1649"/>
              <a:gd name="T77" fmla="*/ 184 h 826"/>
              <a:gd name="T78" fmla="*/ 268 w 1649"/>
              <a:gd name="T79" fmla="*/ 216 h 826"/>
              <a:gd name="T80" fmla="*/ 233 w 1649"/>
              <a:gd name="T81" fmla="*/ 250 h 826"/>
              <a:gd name="T82" fmla="*/ 200 w 1649"/>
              <a:gd name="T83" fmla="*/ 286 h 826"/>
              <a:gd name="T84" fmla="*/ 169 w 1649"/>
              <a:gd name="T85" fmla="*/ 324 h 826"/>
              <a:gd name="T86" fmla="*/ 141 w 1649"/>
              <a:gd name="T87" fmla="*/ 364 h 826"/>
              <a:gd name="T88" fmla="*/ 115 w 1649"/>
              <a:gd name="T89" fmla="*/ 406 h 826"/>
              <a:gd name="T90" fmla="*/ 90 w 1649"/>
              <a:gd name="T91" fmla="*/ 449 h 826"/>
              <a:gd name="T92" fmla="*/ 70 w 1649"/>
              <a:gd name="T93" fmla="*/ 493 h 826"/>
              <a:gd name="T94" fmla="*/ 52 w 1649"/>
              <a:gd name="T95" fmla="*/ 538 h 826"/>
              <a:gd name="T96" fmla="*/ 36 w 1649"/>
              <a:gd name="T97" fmla="*/ 585 h 826"/>
              <a:gd name="T98" fmla="*/ 23 w 1649"/>
              <a:gd name="T99" fmla="*/ 632 h 826"/>
              <a:gd name="T100" fmla="*/ 13 w 1649"/>
              <a:gd name="T101" fmla="*/ 680 h 826"/>
              <a:gd name="T102" fmla="*/ 6 w 1649"/>
              <a:gd name="T103" fmla="*/ 728 h 826"/>
              <a:gd name="T104" fmla="*/ 1 w 1649"/>
              <a:gd name="T105" fmla="*/ 776 h 826"/>
              <a:gd name="T106" fmla="*/ 0 w 1649"/>
              <a:gd name="T107" fmla="*/ 826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9" h="826">
                <a:moveTo>
                  <a:pt x="1649" y="826"/>
                </a:moveTo>
                <a:lnTo>
                  <a:pt x="1648" y="776"/>
                </a:lnTo>
                <a:lnTo>
                  <a:pt x="1643" y="728"/>
                </a:lnTo>
                <a:lnTo>
                  <a:pt x="1636" y="680"/>
                </a:lnTo>
                <a:lnTo>
                  <a:pt x="1626" y="632"/>
                </a:lnTo>
                <a:lnTo>
                  <a:pt x="1613" y="585"/>
                </a:lnTo>
                <a:lnTo>
                  <a:pt x="1597" y="538"/>
                </a:lnTo>
                <a:lnTo>
                  <a:pt x="1579" y="493"/>
                </a:lnTo>
                <a:lnTo>
                  <a:pt x="1559" y="449"/>
                </a:lnTo>
                <a:lnTo>
                  <a:pt x="1534" y="406"/>
                </a:lnTo>
                <a:lnTo>
                  <a:pt x="1508" y="364"/>
                </a:lnTo>
                <a:lnTo>
                  <a:pt x="1480" y="324"/>
                </a:lnTo>
                <a:lnTo>
                  <a:pt x="1449" y="286"/>
                </a:lnTo>
                <a:lnTo>
                  <a:pt x="1417" y="250"/>
                </a:lnTo>
                <a:lnTo>
                  <a:pt x="1381" y="216"/>
                </a:lnTo>
                <a:lnTo>
                  <a:pt x="1344" y="184"/>
                </a:lnTo>
                <a:lnTo>
                  <a:pt x="1305" y="155"/>
                </a:lnTo>
                <a:lnTo>
                  <a:pt x="1265" y="128"/>
                </a:lnTo>
                <a:lnTo>
                  <a:pt x="1223" y="102"/>
                </a:lnTo>
                <a:lnTo>
                  <a:pt x="1179" y="80"/>
                </a:lnTo>
                <a:lnTo>
                  <a:pt x="1135" y="61"/>
                </a:lnTo>
                <a:lnTo>
                  <a:pt x="1089" y="43"/>
                </a:lnTo>
                <a:lnTo>
                  <a:pt x="1042" y="29"/>
                </a:lnTo>
                <a:lnTo>
                  <a:pt x="995" y="17"/>
                </a:lnTo>
                <a:lnTo>
                  <a:pt x="947" y="9"/>
                </a:lnTo>
                <a:lnTo>
                  <a:pt x="897" y="3"/>
                </a:lnTo>
                <a:lnTo>
                  <a:pt x="849" y="0"/>
                </a:lnTo>
                <a:lnTo>
                  <a:pt x="800" y="0"/>
                </a:lnTo>
                <a:lnTo>
                  <a:pt x="752" y="3"/>
                </a:lnTo>
                <a:lnTo>
                  <a:pt x="702" y="9"/>
                </a:lnTo>
                <a:lnTo>
                  <a:pt x="654" y="17"/>
                </a:lnTo>
                <a:lnTo>
                  <a:pt x="607" y="29"/>
                </a:lnTo>
                <a:lnTo>
                  <a:pt x="560" y="43"/>
                </a:lnTo>
                <a:lnTo>
                  <a:pt x="514" y="61"/>
                </a:lnTo>
                <a:lnTo>
                  <a:pt x="470" y="80"/>
                </a:lnTo>
                <a:lnTo>
                  <a:pt x="426" y="102"/>
                </a:lnTo>
                <a:lnTo>
                  <a:pt x="384" y="128"/>
                </a:lnTo>
                <a:lnTo>
                  <a:pt x="344" y="155"/>
                </a:lnTo>
                <a:lnTo>
                  <a:pt x="305" y="184"/>
                </a:lnTo>
                <a:lnTo>
                  <a:pt x="268" y="216"/>
                </a:lnTo>
                <a:lnTo>
                  <a:pt x="233" y="250"/>
                </a:lnTo>
                <a:lnTo>
                  <a:pt x="200" y="286"/>
                </a:lnTo>
                <a:lnTo>
                  <a:pt x="169" y="324"/>
                </a:lnTo>
                <a:lnTo>
                  <a:pt x="141" y="364"/>
                </a:lnTo>
                <a:lnTo>
                  <a:pt x="115" y="406"/>
                </a:lnTo>
                <a:lnTo>
                  <a:pt x="90" y="449"/>
                </a:lnTo>
                <a:lnTo>
                  <a:pt x="70" y="493"/>
                </a:lnTo>
                <a:lnTo>
                  <a:pt x="52" y="538"/>
                </a:lnTo>
                <a:lnTo>
                  <a:pt x="36" y="585"/>
                </a:lnTo>
                <a:lnTo>
                  <a:pt x="23" y="632"/>
                </a:lnTo>
                <a:lnTo>
                  <a:pt x="13" y="680"/>
                </a:lnTo>
                <a:lnTo>
                  <a:pt x="6" y="728"/>
                </a:lnTo>
                <a:lnTo>
                  <a:pt x="1" y="776"/>
                </a:lnTo>
                <a:lnTo>
                  <a:pt x="0" y="82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3346450" y="5543550"/>
            <a:ext cx="261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a:off x="4919663" y="5543550"/>
            <a:ext cx="261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a:off x="3783013" y="3883025"/>
            <a:ext cx="992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4002088" y="3621088"/>
            <a:ext cx="523875" cy="523875"/>
          </a:xfrm>
          <a:custGeom>
            <a:avLst/>
            <a:gdLst>
              <a:gd name="T0" fmla="*/ 659 w 661"/>
              <a:gd name="T1" fmla="*/ 300 h 660"/>
              <a:gd name="T2" fmla="*/ 648 w 661"/>
              <a:gd name="T3" fmla="*/ 239 h 660"/>
              <a:gd name="T4" fmla="*/ 625 w 661"/>
              <a:gd name="T5" fmla="*/ 181 h 660"/>
              <a:gd name="T6" fmla="*/ 592 w 661"/>
              <a:gd name="T7" fmla="*/ 129 h 660"/>
              <a:gd name="T8" fmla="*/ 550 w 661"/>
              <a:gd name="T9" fmla="*/ 84 h 660"/>
              <a:gd name="T10" fmla="*/ 500 w 661"/>
              <a:gd name="T11" fmla="*/ 47 h 660"/>
              <a:gd name="T12" fmla="*/ 444 w 661"/>
              <a:gd name="T13" fmla="*/ 20 h 660"/>
              <a:gd name="T14" fmla="*/ 385 w 661"/>
              <a:gd name="T15" fmla="*/ 5 h 660"/>
              <a:gd name="T16" fmla="*/ 322 w 661"/>
              <a:gd name="T17" fmla="*/ 0 h 660"/>
              <a:gd name="T18" fmla="*/ 261 w 661"/>
              <a:gd name="T19" fmla="*/ 7 h 660"/>
              <a:gd name="T20" fmla="*/ 203 w 661"/>
              <a:gd name="T21" fmla="*/ 26 h 660"/>
              <a:gd name="T22" fmla="*/ 148 w 661"/>
              <a:gd name="T23" fmla="*/ 55 h 660"/>
              <a:gd name="T24" fmla="*/ 100 w 661"/>
              <a:gd name="T25" fmla="*/ 94 h 660"/>
              <a:gd name="T26" fmla="*/ 60 w 661"/>
              <a:gd name="T27" fmla="*/ 141 h 660"/>
              <a:gd name="T28" fmla="*/ 30 w 661"/>
              <a:gd name="T29" fmla="*/ 195 h 660"/>
              <a:gd name="T30" fmla="*/ 10 w 661"/>
              <a:gd name="T31" fmla="*/ 254 h 660"/>
              <a:gd name="T32" fmla="*/ 0 w 661"/>
              <a:gd name="T33" fmla="*/ 315 h 660"/>
              <a:gd name="T34" fmla="*/ 4 w 661"/>
              <a:gd name="T35" fmla="*/ 376 h 660"/>
              <a:gd name="T36" fmla="*/ 18 w 661"/>
              <a:gd name="T37" fmla="*/ 437 h 660"/>
              <a:gd name="T38" fmla="*/ 44 w 661"/>
              <a:gd name="T39" fmla="*/ 494 h 660"/>
              <a:gd name="T40" fmla="*/ 79 w 661"/>
              <a:gd name="T41" fmla="*/ 544 h 660"/>
              <a:gd name="T42" fmla="*/ 123 w 661"/>
              <a:gd name="T43" fmla="*/ 588 h 660"/>
              <a:gd name="T44" fmla="*/ 174 w 661"/>
              <a:gd name="T45" fmla="*/ 622 h 660"/>
              <a:gd name="T46" fmla="*/ 232 w 661"/>
              <a:gd name="T47" fmla="*/ 645 h 660"/>
              <a:gd name="T48" fmla="*/ 292 w 661"/>
              <a:gd name="T49" fmla="*/ 658 h 660"/>
              <a:gd name="T50" fmla="*/ 354 w 661"/>
              <a:gd name="T51" fmla="*/ 659 h 660"/>
              <a:gd name="T52" fmla="*/ 415 w 661"/>
              <a:gd name="T53" fmla="*/ 650 h 660"/>
              <a:gd name="T54" fmla="*/ 473 w 661"/>
              <a:gd name="T55" fmla="*/ 629 h 660"/>
              <a:gd name="T56" fmla="*/ 526 w 661"/>
              <a:gd name="T57" fmla="*/ 597 h 660"/>
              <a:gd name="T58" fmla="*/ 573 w 661"/>
              <a:gd name="T59" fmla="*/ 556 h 660"/>
              <a:gd name="T60" fmla="*/ 610 w 661"/>
              <a:gd name="T61" fmla="*/ 506 h 660"/>
              <a:gd name="T62" fmla="*/ 637 w 661"/>
              <a:gd name="T63" fmla="*/ 451 h 660"/>
              <a:gd name="T64" fmla="*/ 655 w 661"/>
              <a:gd name="T65" fmla="*/ 391 h 660"/>
              <a:gd name="T66" fmla="*/ 661 w 661"/>
              <a:gd name="T67" fmla="*/ 33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1" h="660">
                <a:moveTo>
                  <a:pt x="661" y="330"/>
                </a:moveTo>
                <a:lnTo>
                  <a:pt x="659" y="300"/>
                </a:lnTo>
                <a:lnTo>
                  <a:pt x="655" y="269"/>
                </a:lnTo>
                <a:lnTo>
                  <a:pt x="648" y="239"/>
                </a:lnTo>
                <a:lnTo>
                  <a:pt x="637" y="209"/>
                </a:lnTo>
                <a:lnTo>
                  <a:pt x="625" y="181"/>
                </a:lnTo>
                <a:lnTo>
                  <a:pt x="610" y="154"/>
                </a:lnTo>
                <a:lnTo>
                  <a:pt x="592" y="129"/>
                </a:lnTo>
                <a:lnTo>
                  <a:pt x="573" y="105"/>
                </a:lnTo>
                <a:lnTo>
                  <a:pt x="550" y="84"/>
                </a:lnTo>
                <a:lnTo>
                  <a:pt x="526" y="64"/>
                </a:lnTo>
                <a:lnTo>
                  <a:pt x="500" y="47"/>
                </a:lnTo>
                <a:lnTo>
                  <a:pt x="473" y="32"/>
                </a:lnTo>
                <a:lnTo>
                  <a:pt x="444" y="20"/>
                </a:lnTo>
                <a:lnTo>
                  <a:pt x="415" y="11"/>
                </a:lnTo>
                <a:lnTo>
                  <a:pt x="385" y="5"/>
                </a:lnTo>
                <a:lnTo>
                  <a:pt x="354" y="1"/>
                </a:lnTo>
                <a:lnTo>
                  <a:pt x="322" y="0"/>
                </a:lnTo>
                <a:lnTo>
                  <a:pt x="292" y="3"/>
                </a:lnTo>
                <a:lnTo>
                  <a:pt x="261" y="7"/>
                </a:lnTo>
                <a:lnTo>
                  <a:pt x="232" y="15"/>
                </a:lnTo>
                <a:lnTo>
                  <a:pt x="203" y="26"/>
                </a:lnTo>
                <a:lnTo>
                  <a:pt x="174" y="39"/>
                </a:lnTo>
                <a:lnTo>
                  <a:pt x="148" y="55"/>
                </a:lnTo>
                <a:lnTo>
                  <a:pt x="123" y="73"/>
                </a:lnTo>
                <a:lnTo>
                  <a:pt x="100" y="94"/>
                </a:lnTo>
                <a:lnTo>
                  <a:pt x="79" y="116"/>
                </a:lnTo>
                <a:lnTo>
                  <a:pt x="60" y="141"/>
                </a:lnTo>
                <a:lnTo>
                  <a:pt x="44" y="167"/>
                </a:lnTo>
                <a:lnTo>
                  <a:pt x="30" y="195"/>
                </a:lnTo>
                <a:lnTo>
                  <a:pt x="18" y="223"/>
                </a:lnTo>
                <a:lnTo>
                  <a:pt x="10" y="254"/>
                </a:lnTo>
                <a:lnTo>
                  <a:pt x="4" y="284"/>
                </a:lnTo>
                <a:lnTo>
                  <a:pt x="0" y="315"/>
                </a:lnTo>
                <a:lnTo>
                  <a:pt x="0" y="346"/>
                </a:lnTo>
                <a:lnTo>
                  <a:pt x="4" y="376"/>
                </a:lnTo>
                <a:lnTo>
                  <a:pt x="10" y="407"/>
                </a:lnTo>
                <a:lnTo>
                  <a:pt x="18" y="437"/>
                </a:lnTo>
                <a:lnTo>
                  <a:pt x="30" y="465"/>
                </a:lnTo>
                <a:lnTo>
                  <a:pt x="44" y="494"/>
                </a:lnTo>
                <a:lnTo>
                  <a:pt x="60" y="519"/>
                </a:lnTo>
                <a:lnTo>
                  <a:pt x="79" y="544"/>
                </a:lnTo>
                <a:lnTo>
                  <a:pt x="100" y="566"/>
                </a:lnTo>
                <a:lnTo>
                  <a:pt x="123" y="588"/>
                </a:lnTo>
                <a:lnTo>
                  <a:pt x="148" y="605"/>
                </a:lnTo>
                <a:lnTo>
                  <a:pt x="174" y="622"/>
                </a:lnTo>
                <a:lnTo>
                  <a:pt x="203" y="635"/>
                </a:lnTo>
                <a:lnTo>
                  <a:pt x="232" y="645"/>
                </a:lnTo>
                <a:lnTo>
                  <a:pt x="261" y="653"/>
                </a:lnTo>
                <a:lnTo>
                  <a:pt x="292" y="658"/>
                </a:lnTo>
                <a:lnTo>
                  <a:pt x="322" y="660"/>
                </a:lnTo>
                <a:lnTo>
                  <a:pt x="354" y="659"/>
                </a:lnTo>
                <a:lnTo>
                  <a:pt x="385" y="656"/>
                </a:lnTo>
                <a:lnTo>
                  <a:pt x="415" y="650"/>
                </a:lnTo>
                <a:lnTo>
                  <a:pt x="444" y="640"/>
                </a:lnTo>
                <a:lnTo>
                  <a:pt x="473" y="629"/>
                </a:lnTo>
                <a:lnTo>
                  <a:pt x="500" y="613"/>
                </a:lnTo>
                <a:lnTo>
                  <a:pt x="526" y="597"/>
                </a:lnTo>
                <a:lnTo>
                  <a:pt x="550" y="577"/>
                </a:lnTo>
                <a:lnTo>
                  <a:pt x="573" y="556"/>
                </a:lnTo>
                <a:lnTo>
                  <a:pt x="592" y="531"/>
                </a:lnTo>
                <a:lnTo>
                  <a:pt x="610" y="506"/>
                </a:lnTo>
                <a:lnTo>
                  <a:pt x="625" y="479"/>
                </a:lnTo>
                <a:lnTo>
                  <a:pt x="637" y="451"/>
                </a:lnTo>
                <a:lnTo>
                  <a:pt x="648" y="422"/>
                </a:lnTo>
                <a:lnTo>
                  <a:pt x="655" y="391"/>
                </a:lnTo>
                <a:lnTo>
                  <a:pt x="659" y="361"/>
                </a:lnTo>
                <a:lnTo>
                  <a:pt x="661" y="33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8104188" y="1343025"/>
            <a:ext cx="617538" cy="619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8104188" y="1343025"/>
            <a:ext cx="617538" cy="619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8413750" y="2416175"/>
            <a:ext cx="0" cy="3619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a:off x="3956050" y="1343025"/>
            <a:ext cx="4765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a:off x="3956050" y="1343025"/>
            <a:ext cx="0" cy="3622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a:off x="4573588" y="1962150"/>
            <a:ext cx="4148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4573588" y="1962150"/>
            <a:ext cx="0" cy="3003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H="1">
            <a:off x="3827463" y="1216025"/>
            <a:ext cx="458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a:off x="3827463" y="1216025"/>
            <a:ext cx="0" cy="3840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flipH="1">
            <a:off x="4700588" y="2090738"/>
            <a:ext cx="3713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4700588" y="2090738"/>
            <a:ext cx="0" cy="2965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7975600" y="1652588"/>
            <a:ext cx="0" cy="3890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8104188" y="1343025"/>
            <a:ext cx="0" cy="4200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8721725" y="1343025"/>
            <a:ext cx="0" cy="4200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8850313" y="1652588"/>
            <a:ext cx="0" cy="3890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V="1">
            <a:off x="4264024" y="4886325"/>
            <a:ext cx="5021263"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a:off x="3956050" y="4965700"/>
            <a:ext cx="4765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3827463" y="5056188"/>
            <a:ext cx="4586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a:off x="4525963" y="1914525"/>
            <a:ext cx="18351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4525963" y="1914525"/>
            <a:ext cx="0" cy="30289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flipH="1">
            <a:off x="4002088" y="1390650"/>
            <a:ext cx="235902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a:off x="4002088" y="1390650"/>
            <a:ext cx="0" cy="35528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4002088" y="4943475"/>
            <a:ext cx="3544888"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6361113" y="1914525"/>
            <a:ext cx="0" cy="30289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7234238" y="1914525"/>
            <a:ext cx="0" cy="30289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a:off x="7234238" y="1390650"/>
            <a:ext cx="20510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a:off x="7234238" y="1914525"/>
            <a:ext cx="20510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a:off x="4264025" y="3621088"/>
            <a:ext cx="48037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a:off x="4264025" y="4144963"/>
            <a:ext cx="48037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a:off x="4775200" y="3883025"/>
            <a:ext cx="429260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a:off x="8064500" y="1390650"/>
            <a:ext cx="0" cy="24923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8761413" y="1390650"/>
            <a:ext cx="0" cy="24923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7975600" y="3621088"/>
            <a:ext cx="88900" cy="523875"/>
          </a:xfrm>
          <a:custGeom>
            <a:avLst/>
            <a:gdLst>
              <a:gd name="T0" fmla="*/ 0 w 110"/>
              <a:gd name="T1" fmla="*/ 0 h 662"/>
              <a:gd name="T2" fmla="*/ 41 w 110"/>
              <a:gd name="T3" fmla="*/ 82 h 662"/>
              <a:gd name="T4" fmla="*/ 58 w 110"/>
              <a:gd name="T5" fmla="*/ 125 h 662"/>
              <a:gd name="T6" fmla="*/ 76 w 110"/>
              <a:gd name="T7" fmla="*/ 166 h 662"/>
              <a:gd name="T8" fmla="*/ 83 w 110"/>
              <a:gd name="T9" fmla="*/ 186 h 662"/>
              <a:gd name="T10" fmla="*/ 90 w 110"/>
              <a:gd name="T11" fmla="*/ 207 h 662"/>
              <a:gd name="T12" fmla="*/ 96 w 110"/>
              <a:gd name="T13" fmla="*/ 227 h 662"/>
              <a:gd name="T14" fmla="*/ 101 w 110"/>
              <a:gd name="T15" fmla="*/ 248 h 662"/>
              <a:gd name="T16" fmla="*/ 104 w 110"/>
              <a:gd name="T17" fmla="*/ 269 h 662"/>
              <a:gd name="T18" fmla="*/ 108 w 110"/>
              <a:gd name="T19" fmla="*/ 289 h 662"/>
              <a:gd name="T20" fmla="*/ 109 w 110"/>
              <a:gd name="T21" fmla="*/ 310 h 662"/>
              <a:gd name="T22" fmla="*/ 110 w 110"/>
              <a:gd name="T23" fmla="*/ 330 h 662"/>
              <a:gd name="T24" fmla="*/ 109 w 110"/>
              <a:gd name="T25" fmla="*/ 351 h 662"/>
              <a:gd name="T26" fmla="*/ 108 w 110"/>
              <a:gd name="T27" fmla="*/ 373 h 662"/>
              <a:gd name="T28" fmla="*/ 104 w 110"/>
              <a:gd name="T29" fmla="*/ 393 h 662"/>
              <a:gd name="T30" fmla="*/ 101 w 110"/>
              <a:gd name="T31" fmla="*/ 414 h 662"/>
              <a:gd name="T32" fmla="*/ 96 w 110"/>
              <a:gd name="T33" fmla="*/ 434 h 662"/>
              <a:gd name="T34" fmla="*/ 90 w 110"/>
              <a:gd name="T35" fmla="*/ 455 h 662"/>
              <a:gd name="T36" fmla="*/ 83 w 110"/>
              <a:gd name="T37" fmla="*/ 475 h 662"/>
              <a:gd name="T38" fmla="*/ 76 w 110"/>
              <a:gd name="T39" fmla="*/ 496 h 662"/>
              <a:gd name="T40" fmla="*/ 58 w 110"/>
              <a:gd name="T41" fmla="*/ 537 h 662"/>
              <a:gd name="T42" fmla="*/ 41 w 110"/>
              <a:gd name="T43" fmla="*/ 578 h 662"/>
              <a:gd name="T44" fmla="*/ 0 w 110"/>
              <a:gd name="T4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662">
                <a:moveTo>
                  <a:pt x="0" y="0"/>
                </a:moveTo>
                <a:lnTo>
                  <a:pt x="41" y="82"/>
                </a:lnTo>
                <a:lnTo>
                  <a:pt x="58" y="125"/>
                </a:lnTo>
                <a:lnTo>
                  <a:pt x="76" y="166"/>
                </a:lnTo>
                <a:lnTo>
                  <a:pt x="83" y="186"/>
                </a:lnTo>
                <a:lnTo>
                  <a:pt x="90" y="207"/>
                </a:lnTo>
                <a:lnTo>
                  <a:pt x="96" y="227"/>
                </a:lnTo>
                <a:lnTo>
                  <a:pt x="101" y="248"/>
                </a:lnTo>
                <a:lnTo>
                  <a:pt x="104" y="269"/>
                </a:lnTo>
                <a:lnTo>
                  <a:pt x="108" y="289"/>
                </a:lnTo>
                <a:lnTo>
                  <a:pt x="109" y="310"/>
                </a:lnTo>
                <a:lnTo>
                  <a:pt x="110" y="330"/>
                </a:lnTo>
                <a:lnTo>
                  <a:pt x="109" y="351"/>
                </a:lnTo>
                <a:lnTo>
                  <a:pt x="108" y="373"/>
                </a:lnTo>
                <a:lnTo>
                  <a:pt x="104" y="393"/>
                </a:lnTo>
                <a:lnTo>
                  <a:pt x="101" y="414"/>
                </a:lnTo>
                <a:lnTo>
                  <a:pt x="96" y="434"/>
                </a:lnTo>
                <a:lnTo>
                  <a:pt x="90" y="455"/>
                </a:lnTo>
                <a:lnTo>
                  <a:pt x="83" y="475"/>
                </a:lnTo>
                <a:lnTo>
                  <a:pt x="76" y="496"/>
                </a:lnTo>
                <a:lnTo>
                  <a:pt x="58" y="537"/>
                </a:lnTo>
                <a:lnTo>
                  <a:pt x="41" y="578"/>
                </a:lnTo>
                <a:lnTo>
                  <a:pt x="0" y="66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8761413" y="3621088"/>
            <a:ext cx="88900" cy="523875"/>
          </a:xfrm>
          <a:custGeom>
            <a:avLst/>
            <a:gdLst>
              <a:gd name="T0" fmla="*/ 110 w 110"/>
              <a:gd name="T1" fmla="*/ 0 h 662"/>
              <a:gd name="T2" fmla="*/ 70 w 110"/>
              <a:gd name="T3" fmla="*/ 82 h 662"/>
              <a:gd name="T4" fmla="*/ 51 w 110"/>
              <a:gd name="T5" fmla="*/ 125 h 662"/>
              <a:gd name="T6" fmla="*/ 35 w 110"/>
              <a:gd name="T7" fmla="*/ 166 h 662"/>
              <a:gd name="T8" fmla="*/ 27 w 110"/>
              <a:gd name="T9" fmla="*/ 186 h 662"/>
              <a:gd name="T10" fmla="*/ 21 w 110"/>
              <a:gd name="T11" fmla="*/ 207 h 662"/>
              <a:gd name="T12" fmla="*/ 15 w 110"/>
              <a:gd name="T13" fmla="*/ 227 h 662"/>
              <a:gd name="T14" fmla="*/ 9 w 110"/>
              <a:gd name="T15" fmla="*/ 248 h 662"/>
              <a:gd name="T16" fmla="*/ 6 w 110"/>
              <a:gd name="T17" fmla="*/ 269 h 662"/>
              <a:gd name="T18" fmla="*/ 2 w 110"/>
              <a:gd name="T19" fmla="*/ 289 h 662"/>
              <a:gd name="T20" fmla="*/ 1 w 110"/>
              <a:gd name="T21" fmla="*/ 310 h 662"/>
              <a:gd name="T22" fmla="*/ 0 w 110"/>
              <a:gd name="T23" fmla="*/ 330 h 662"/>
              <a:gd name="T24" fmla="*/ 1 w 110"/>
              <a:gd name="T25" fmla="*/ 351 h 662"/>
              <a:gd name="T26" fmla="*/ 2 w 110"/>
              <a:gd name="T27" fmla="*/ 373 h 662"/>
              <a:gd name="T28" fmla="*/ 6 w 110"/>
              <a:gd name="T29" fmla="*/ 393 h 662"/>
              <a:gd name="T30" fmla="*/ 9 w 110"/>
              <a:gd name="T31" fmla="*/ 414 h 662"/>
              <a:gd name="T32" fmla="*/ 15 w 110"/>
              <a:gd name="T33" fmla="*/ 434 h 662"/>
              <a:gd name="T34" fmla="*/ 21 w 110"/>
              <a:gd name="T35" fmla="*/ 455 h 662"/>
              <a:gd name="T36" fmla="*/ 27 w 110"/>
              <a:gd name="T37" fmla="*/ 475 h 662"/>
              <a:gd name="T38" fmla="*/ 35 w 110"/>
              <a:gd name="T39" fmla="*/ 496 h 662"/>
              <a:gd name="T40" fmla="*/ 51 w 110"/>
              <a:gd name="T41" fmla="*/ 537 h 662"/>
              <a:gd name="T42" fmla="*/ 70 w 110"/>
              <a:gd name="T43" fmla="*/ 578 h 662"/>
              <a:gd name="T44" fmla="*/ 110 w 110"/>
              <a:gd name="T4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662">
                <a:moveTo>
                  <a:pt x="110" y="0"/>
                </a:moveTo>
                <a:lnTo>
                  <a:pt x="70" y="82"/>
                </a:lnTo>
                <a:lnTo>
                  <a:pt x="51" y="125"/>
                </a:lnTo>
                <a:lnTo>
                  <a:pt x="35" y="166"/>
                </a:lnTo>
                <a:lnTo>
                  <a:pt x="27" y="186"/>
                </a:lnTo>
                <a:lnTo>
                  <a:pt x="21" y="207"/>
                </a:lnTo>
                <a:lnTo>
                  <a:pt x="15" y="227"/>
                </a:lnTo>
                <a:lnTo>
                  <a:pt x="9" y="248"/>
                </a:lnTo>
                <a:lnTo>
                  <a:pt x="6" y="269"/>
                </a:lnTo>
                <a:lnTo>
                  <a:pt x="2" y="289"/>
                </a:lnTo>
                <a:lnTo>
                  <a:pt x="1" y="310"/>
                </a:lnTo>
                <a:lnTo>
                  <a:pt x="0" y="330"/>
                </a:lnTo>
                <a:lnTo>
                  <a:pt x="1" y="351"/>
                </a:lnTo>
                <a:lnTo>
                  <a:pt x="2" y="373"/>
                </a:lnTo>
                <a:lnTo>
                  <a:pt x="6" y="393"/>
                </a:lnTo>
                <a:lnTo>
                  <a:pt x="9" y="414"/>
                </a:lnTo>
                <a:lnTo>
                  <a:pt x="15" y="434"/>
                </a:lnTo>
                <a:lnTo>
                  <a:pt x="21" y="455"/>
                </a:lnTo>
                <a:lnTo>
                  <a:pt x="27" y="475"/>
                </a:lnTo>
                <a:lnTo>
                  <a:pt x="35" y="496"/>
                </a:lnTo>
                <a:lnTo>
                  <a:pt x="51" y="537"/>
                </a:lnTo>
                <a:lnTo>
                  <a:pt x="70" y="578"/>
                </a:lnTo>
                <a:lnTo>
                  <a:pt x="110" y="66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a:off x="7758113" y="3621088"/>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a:off x="7758113" y="4144963"/>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a:off x="8850313" y="3621088"/>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a:off x="8850313" y="4144963"/>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7975600" y="4887913"/>
            <a:ext cx="874713" cy="168275"/>
          </a:xfrm>
          <a:custGeom>
            <a:avLst/>
            <a:gdLst>
              <a:gd name="T0" fmla="*/ 1100 w 1100"/>
              <a:gd name="T1" fmla="*/ 0 h 210"/>
              <a:gd name="T2" fmla="*/ 1038 w 1100"/>
              <a:gd name="T3" fmla="*/ 40 h 210"/>
              <a:gd name="T4" fmla="*/ 1006 w 1100"/>
              <a:gd name="T5" fmla="*/ 59 h 210"/>
              <a:gd name="T6" fmla="*/ 975 w 1100"/>
              <a:gd name="T7" fmla="*/ 77 h 210"/>
              <a:gd name="T8" fmla="*/ 942 w 1100"/>
              <a:gd name="T9" fmla="*/ 96 h 210"/>
              <a:gd name="T10" fmla="*/ 909 w 1100"/>
              <a:gd name="T11" fmla="*/ 114 h 210"/>
              <a:gd name="T12" fmla="*/ 875 w 1100"/>
              <a:gd name="T13" fmla="*/ 130 h 210"/>
              <a:gd name="T14" fmla="*/ 839 w 1100"/>
              <a:gd name="T15" fmla="*/ 145 h 210"/>
              <a:gd name="T16" fmla="*/ 805 w 1100"/>
              <a:gd name="T17" fmla="*/ 160 h 210"/>
              <a:gd name="T18" fmla="*/ 769 w 1100"/>
              <a:gd name="T19" fmla="*/ 171 h 210"/>
              <a:gd name="T20" fmla="*/ 734 w 1100"/>
              <a:gd name="T21" fmla="*/ 183 h 210"/>
              <a:gd name="T22" fmla="*/ 715 w 1100"/>
              <a:gd name="T23" fmla="*/ 188 h 210"/>
              <a:gd name="T24" fmla="*/ 697 w 1100"/>
              <a:gd name="T25" fmla="*/ 192 h 210"/>
              <a:gd name="T26" fmla="*/ 679 w 1100"/>
              <a:gd name="T27" fmla="*/ 196 h 210"/>
              <a:gd name="T28" fmla="*/ 661 w 1100"/>
              <a:gd name="T29" fmla="*/ 199 h 210"/>
              <a:gd name="T30" fmla="*/ 642 w 1100"/>
              <a:gd name="T31" fmla="*/ 203 h 210"/>
              <a:gd name="T32" fmla="*/ 623 w 1100"/>
              <a:gd name="T33" fmla="*/ 205 h 210"/>
              <a:gd name="T34" fmla="*/ 606 w 1100"/>
              <a:gd name="T35" fmla="*/ 208 h 210"/>
              <a:gd name="T36" fmla="*/ 587 w 1100"/>
              <a:gd name="T37" fmla="*/ 209 h 210"/>
              <a:gd name="T38" fmla="*/ 568 w 1100"/>
              <a:gd name="T39" fmla="*/ 210 h 210"/>
              <a:gd name="T40" fmla="*/ 550 w 1100"/>
              <a:gd name="T41" fmla="*/ 210 h 210"/>
              <a:gd name="T42" fmla="*/ 532 w 1100"/>
              <a:gd name="T43" fmla="*/ 210 h 210"/>
              <a:gd name="T44" fmla="*/ 513 w 1100"/>
              <a:gd name="T45" fmla="*/ 209 h 210"/>
              <a:gd name="T46" fmla="*/ 494 w 1100"/>
              <a:gd name="T47" fmla="*/ 208 h 210"/>
              <a:gd name="T48" fmla="*/ 476 w 1100"/>
              <a:gd name="T49" fmla="*/ 205 h 210"/>
              <a:gd name="T50" fmla="*/ 458 w 1100"/>
              <a:gd name="T51" fmla="*/ 203 h 210"/>
              <a:gd name="T52" fmla="*/ 440 w 1100"/>
              <a:gd name="T53" fmla="*/ 199 h 210"/>
              <a:gd name="T54" fmla="*/ 421 w 1100"/>
              <a:gd name="T55" fmla="*/ 196 h 210"/>
              <a:gd name="T56" fmla="*/ 402 w 1100"/>
              <a:gd name="T57" fmla="*/ 192 h 210"/>
              <a:gd name="T58" fmla="*/ 385 w 1100"/>
              <a:gd name="T59" fmla="*/ 188 h 210"/>
              <a:gd name="T60" fmla="*/ 367 w 1100"/>
              <a:gd name="T61" fmla="*/ 183 h 210"/>
              <a:gd name="T62" fmla="*/ 331 w 1100"/>
              <a:gd name="T63" fmla="*/ 171 h 210"/>
              <a:gd name="T64" fmla="*/ 296 w 1100"/>
              <a:gd name="T65" fmla="*/ 160 h 210"/>
              <a:gd name="T66" fmla="*/ 260 w 1100"/>
              <a:gd name="T67" fmla="*/ 145 h 210"/>
              <a:gd name="T68" fmla="*/ 225 w 1100"/>
              <a:gd name="T69" fmla="*/ 130 h 210"/>
              <a:gd name="T70" fmla="*/ 192 w 1100"/>
              <a:gd name="T71" fmla="*/ 114 h 210"/>
              <a:gd name="T72" fmla="*/ 158 w 1100"/>
              <a:gd name="T73" fmla="*/ 96 h 210"/>
              <a:gd name="T74" fmla="*/ 125 w 1100"/>
              <a:gd name="T75" fmla="*/ 77 h 210"/>
              <a:gd name="T76" fmla="*/ 94 w 1100"/>
              <a:gd name="T77" fmla="*/ 59 h 210"/>
              <a:gd name="T78" fmla="*/ 62 w 1100"/>
              <a:gd name="T79" fmla="*/ 40 h 210"/>
              <a:gd name="T80" fmla="*/ 0 w 1100"/>
              <a:gd name="T8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0" h="210">
                <a:moveTo>
                  <a:pt x="1100" y="0"/>
                </a:moveTo>
                <a:lnTo>
                  <a:pt x="1038" y="40"/>
                </a:lnTo>
                <a:lnTo>
                  <a:pt x="1006" y="59"/>
                </a:lnTo>
                <a:lnTo>
                  <a:pt x="975" y="77"/>
                </a:lnTo>
                <a:lnTo>
                  <a:pt x="942" y="96"/>
                </a:lnTo>
                <a:lnTo>
                  <a:pt x="909" y="114"/>
                </a:lnTo>
                <a:lnTo>
                  <a:pt x="875" y="130"/>
                </a:lnTo>
                <a:lnTo>
                  <a:pt x="839" y="145"/>
                </a:lnTo>
                <a:lnTo>
                  <a:pt x="805" y="160"/>
                </a:lnTo>
                <a:lnTo>
                  <a:pt x="769" y="171"/>
                </a:lnTo>
                <a:lnTo>
                  <a:pt x="734" y="183"/>
                </a:lnTo>
                <a:lnTo>
                  <a:pt x="715" y="188"/>
                </a:lnTo>
                <a:lnTo>
                  <a:pt x="697" y="192"/>
                </a:lnTo>
                <a:lnTo>
                  <a:pt x="679" y="196"/>
                </a:lnTo>
                <a:lnTo>
                  <a:pt x="661" y="199"/>
                </a:lnTo>
                <a:lnTo>
                  <a:pt x="642" y="203"/>
                </a:lnTo>
                <a:lnTo>
                  <a:pt x="623" y="205"/>
                </a:lnTo>
                <a:lnTo>
                  <a:pt x="606" y="208"/>
                </a:lnTo>
                <a:lnTo>
                  <a:pt x="587" y="209"/>
                </a:lnTo>
                <a:lnTo>
                  <a:pt x="568" y="210"/>
                </a:lnTo>
                <a:lnTo>
                  <a:pt x="550" y="210"/>
                </a:lnTo>
                <a:lnTo>
                  <a:pt x="532" y="210"/>
                </a:lnTo>
                <a:lnTo>
                  <a:pt x="513" y="209"/>
                </a:lnTo>
                <a:lnTo>
                  <a:pt x="494" y="208"/>
                </a:lnTo>
                <a:lnTo>
                  <a:pt x="476" y="205"/>
                </a:lnTo>
                <a:lnTo>
                  <a:pt x="458" y="203"/>
                </a:lnTo>
                <a:lnTo>
                  <a:pt x="440" y="199"/>
                </a:lnTo>
                <a:lnTo>
                  <a:pt x="421" y="196"/>
                </a:lnTo>
                <a:lnTo>
                  <a:pt x="402" y="192"/>
                </a:lnTo>
                <a:lnTo>
                  <a:pt x="385" y="188"/>
                </a:lnTo>
                <a:lnTo>
                  <a:pt x="367" y="183"/>
                </a:lnTo>
                <a:lnTo>
                  <a:pt x="331" y="171"/>
                </a:lnTo>
                <a:lnTo>
                  <a:pt x="296" y="160"/>
                </a:lnTo>
                <a:lnTo>
                  <a:pt x="260" y="145"/>
                </a:lnTo>
                <a:lnTo>
                  <a:pt x="225" y="130"/>
                </a:lnTo>
                <a:lnTo>
                  <a:pt x="192" y="114"/>
                </a:lnTo>
                <a:lnTo>
                  <a:pt x="158" y="96"/>
                </a:lnTo>
                <a:lnTo>
                  <a:pt x="125" y="77"/>
                </a:lnTo>
                <a:lnTo>
                  <a:pt x="94" y="59"/>
                </a:lnTo>
                <a:lnTo>
                  <a:pt x="62" y="4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2"/>
          <p:cNvSpPr>
            <a:spLocks noChangeShapeType="1"/>
          </p:cNvSpPr>
          <p:nvPr/>
        </p:nvSpPr>
        <p:spPr bwMode="auto">
          <a:xfrm flipV="1">
            <a:off x="7975600" y="3444875"/>
            <a:ext cx="0" cy="176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3"/>
          <p:cNvSpPr>
            <a:spLocks noChangeShapeType="1"/>
          </p:cNvSpPr>
          <p:nvPr/>
        </p:nvSpPr>
        <p:spPr bwMode="auto">
          <a:xfrm flipV="1">
            <a:off x="8850313" y="3444875"/>
            <a:ext cx="0" cy="176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a:off x="7975600" y="4144963"/>
            <a:ext cx="0" cy="742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5"/>
          <p:cNvSpPr>
            <a:spLocks noChangeShapeType="1"/>
          </p:cNvSpPr>
          <p:nvPr/>
        </p:nvSpPr>
        <p:spPr bwMode="auto">
          <a:xfrm>
            <a:off x="8850313" y="4144963"/>
            <a:ext cx="0" cy="742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a:off x="8850313" y="4887913"/>
            <a:ext cx="434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flipH="1">
            <a:off x="7234238" y="4887913"/>
            <a:ext cx="741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flipH="1">
            <a:off x="6054725" y="4887913"/>
            <a:ext cx="306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a:off x="6361113" y="4597400"/>
            <a:ext cx="0" cy="346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0"/>
          <p:cNvSpPr>
            <a:spLocks noChangeShapeType="1"/>
          </p:cNvSpPr>
          <p:nvPr/>
        </p:nvSpPr>
        <p:spPr bwMode="auto">
          <a:xfrm>
            <a:off x="6361113" y="4943475"/>
            <a:ext cx="873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1"/>
          <p:cNvSpPr>
            <a:spLocks noChangeShapeType="1"/>
          </p:cNvSpPr>
          <p:nvPr/>
        </p:nvSpPr>
        <p:spPr bwMode="auto">
          <a:xfrm flipV="1">
            <a:off x="7234238" y="43926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2"/>
          <p:cNvSpPr>
            <a:spLocks noChangeShapeType="1"/>
          </p:cNvSpPr>
          <p:nvPr/>
        </p:nvSpPr>
        <p:spPr bwMode="auto">
          <a:xfrm flipH="1">
            <a:off x="4002088" y="4597400"/>
            <a:ext cx="2359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3"/>
          <p:cNvSpPr>
            <a:spLocks noChangeShapeType="1"/>
          </p:cNvSpPr>
          <p:nvPr/>
        </p:nvSpPr>
        <p:spPr bwMode="auto">
          <a:xfrm flipH="1">
            <a:off x="4002088" y="4392613"/>
            <a:ext cx="3232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4"/>
          <p:cNvSpPr>
            <a:spLocks noChangeShapeType="1"/>
          </p:cNvSpPr>
          <p:nvPr/>
        </p:nvSpPr>
        <p:spPr bwMode="auto">
          <a:xfrm>
            <a:off x="4002088" y="4392613"/>
            <a:ext cx="0" cy="204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a:off x="4002088" y="4597400"/>
            <a:ext cx="523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flipV="1">
            <a:off x="4525963" y="4392613"/>
            <a:ext cx="0" cy="204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7"/>
          <p:cNvSpPr>
            <a:spLocks noChangeShapeType="1"/>
          </p:cNvSpPr>
          <p:nvPr/>
        </p:nvSpPr>
        <p:spPr bwMode="auto">
          <a:xfrm flipH="1">
            <a:off x="4002088" y="4392613"/>
            <a:ext cx="523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8"/>
          <p:cNvSpPr>
            <a:spLocks noChangeShapeType="1"/>
          </p:cNvSpPr>
          <p:nvPr/>
        </p:nvSpPr>
        <p:spPr bwMode="auto">
          <a:xfrm>
            <a:off x="7758113" y="996950"/>
            <a:ext cx="13096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a:off x="7758113" y="2308225"/>
            <a:ext cx="13096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0"/>
          <p:cNvSpPr>
            <a:spLocks noChangeShapeType="1"/>
          </p:cNvSpPr>
          <p:nvPr/>
        </p:nvSpPr>
        <p:spPr bwMode="auto">
          <a:xfrm>
            <a:off x="6054725" y="996950"/>
            <a:ext cx="17033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1"/>
          <p:cNvSpPr>
            <a:spLocks noChangeShapeType="1"/>
          </p:cNvSpPr>
          <p:nvPr/>
        </p:nvSpPr>
        <p:spPr bwMode="auto">
          <a:xfrm>
            <a:off x="9067800" y="996950"/>
            <a:ext cx="2174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2"/>
          <p:cNvSpPr>
            <a:spLocks noChangeShapeType="1"/>
          </p:cNvSpPr>
          <p:nvPr/>
        </p:nvSpPr>
        <p:spPr bwMode="auto">
          <a:xfrm>
            <a:off x="6054725" y="2308225"/>
            <a:ext cx="17033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3"/>
          <p:cNvSpPr>
            <a:spLocks noChangeShapeType="1"/>
          </p:cNvSpPr>
          <p:nvPr/>
        </p:nvSpPr>
        <p:spPr bwMode="auto">
          <a:xfrm>
            <a:off x="9067800" y="2308225"/>
            <a:ext cx="2174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a:off x="7758113" y="1390650"/>
            <a:ext cx="3063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a:off x="8761413" y="1390650"/>
            <a:ext cx="3063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a:off x="7758113" y="1914525"/>
            <a:ext cx="3063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a:off x="8761413" y="1914525"/>
            <a:ext cx="306388" cy="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flipV="1">
            <a:off x="3827463" y="3444875"/>
            <a:ext cx="0" cy="16113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9"/>
          <p:cNvSpPr>
            <a:spLocks noChangeShapeType="1"/>
          </p:cNvSpPr>
          <p:nvPr/>
        </p:nvSpPr>
        <p:spPr bwMode="auto">
          <a:xfrm flipV="1">
            <a:off x="4700588" y="3444875"/>
            <a:ext cx="0" cy="1611313"/>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0"/>
          <p:cNvSpPr>
            <a:spLocks noChangeShapeType="1"/>
          </p:cNvSpPr>
          <p:nvPr/>
        </p:nvSpPr>
        <p:spPr bwMode="auto">
          <a:xfrm>
            <a:off x="4002088" y="4597400"/>
            <a:ext cx="0" cy="346075"/>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1"/>
          <p:cNvSpPr>
            <a:spLocks noChangeShapeType="1"/>
          </p:cNvSpPr>
          <p:nvPr/>
        </p:nvSpPr>
        <p:spPr bwMode="auto">
          <a:xfrm>
            <a:off x="4525963" y="4597400"/>
            <a:ext cx="0" cy="346075"/>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2"/>
          <p:cNvSpPr>
            <a:spLocks noChangeShapeType="1"/>
          </p:cNvSpPr>
          <p:nvPr/>
        </p:nvSpPr>
        <p:spPr bwMode="auto">
          <a:xfrm>
            <a:off x="7539038" y="4319588"/>
            <a:ext cx="1746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3"/>
          <p:cNvSpPr>
            <a:spLocks noChangeShapeType="1"/>
          </p:cNvSpPr>
          <p:nvPr/>
        </p:nvSpPr>
        <p:spPr bwMode="auto">
          <a:xfrm>
            <a:off x="7539038" y="4319588"/>
            <a:ext cx="219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4"/>
          <p:cNvSpPr>
            <a:spLocks noChangeShapeType="1"/>
          </p:cNvSpPr>
          <p:nvPr/>
        </p:nvSpPr>
        <p:spPr bwMode="auto">
          <a:xfrm>
            <a:off x="9067800" y="4319588"/>
            <a:ext cx="217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5"/>
          <p:cNvSpPr>
            <a:spLocks noChangeShapeType="1"/>
          </p:cNvSpPr>
          <p:nvPr/>
        </p:nvSpPr>
        <p:spPr bwMode="auto">
          <a:xfrm>
            <a:off x="5829300" y="1644651"/>
            <a:ext cx="3663950" cy="0"/>
          </a:xfrm>
          <a:prstGeom prst="line">
            <a:avLst/>
          </a:prstGeom>
          <a:noFill/>
          <a:ln w="12700">
            <a:solidFill>
              <a:schemeClr val="tx1"/>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0" name="Straight Arrow Connector 139"/>
          <p:cNvCxnSpPr/>
          <p:nvPr/>
        </p:nvCxnSpPr>
        <p:spPr>
          <a:xfrm flipV="1">
            <a:off x="5962650" y="1644651"/>
            <a:ext cx="0" cy="3841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p:cNvCxnSpPr/>
          <p:nvPr/>
        </p:nvCxnSpPr>
        <p:spPr>
          <a:xfrm flipV="1">
            <a:off x="9422130" y="1644651"/>
            <a:ext cx="0" cy="3841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879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1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1000"/>
                                        <p:tgtEl>
                                          <p:spTgt spid="10"/>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1000"/>
                                        <p:tgtEl>
                                          <p:spTgt spid="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1000"/>
                                        <p:tgtEl>
                                          <p:spTgt spid="13"/>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1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10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10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35"/>
                                        </p:tgtEl>
                                        <p:attrNameLst>
                                          <p:attrName>style.visibility</p:attrName>
                                        </p:attrNameLst>
                                      </p:cBhvr>
                                      <p:to>
                                        <p:strVal val="visible"/>
                                      </p:to>
                                    </p:set>
                                    <p:animEffect transition="in" filter="wipe(right)">
                                      <p:cBhvr>
                                        <p:cTn id="56" dur="1000"/>
                                        <p:tgtEl>
                                          <p:spTgt spid="13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10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10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1000"/>
                                        <p:tgtEl>
                                          <p:spTgt spid="26"/>
                                        </p:tgtEl>
                                      </p:cBhvr>
                                    </p:animEffect>
                                  </p:childTnLst>
                                </p:cTn>
                              </p:par>
                            </p:childTnLst>
                          </p:cTn>
                        </p:par>
                        <p:par>
                          <p:cTn id="72" fill="hold">
                            <p:stCondLst>
                              <p:cond delay="1000"/>
                            </p:stCondLst>
                            <p:childTnLst>
                              <p:par>
                                <p:cTn id="73" presetID="22" presetClass="entr" presetSubtype="4"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down)">
                                      <p:cBhvr>
                                        <p:cTn id="75" dur="10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down)">
                                      <p:cBhvr>
                                        <p:cTn id="80" dur="1000"/>
                                        <p:tgtEl>
                                          <p:spTgt spid="21"/>
                                        </p:tgtEl>
                                      </p:cBhvr>
                                    </p:animEffect>
                                  </p:childTnLst>
                                </p:cTn>
                              </p:par>
                            </p:childTnLst>
                          </p:cTn>
                        </p:par>
                        <p:par>
                          <p:cTn id="81" fill="hold">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1000"/>
                                        <p:tgtEl>
                                          <p:spTgt spid="20"/>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up)">
                                      <p:cBhvr>
                                        <p:cTn id="88" dur="1000"/>
                                        <p:tgtEl>
                                          <p:spTgt spid="25"/>
                                        </p:tgtEl>
                                      </p:cBhvr>
                                    </p:animEffect>
                                  </p:childTnLst>
                                </p:cTn>
                              </p:par>
                            </p:childTnLst>
                          </p:cTn>
                        </p:par>
                        <p:par>
                          <p:cTn id="89" fill="hold">
                            <p:stCondLst>
                              <p:cond delay="3000"/>
                            </p:stCondLst>
                            <p:childTnLst>
                              <p:par>
                                <p:cTn id="90" presetID="22" presetClass="entr" presetSubtype="2"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right)">
                                      <p:cBhvr>
                                        <p:cTn id="92" dur="10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down)">
                                      <p:cBhvr>
                                        <p:cTn id="97" dur="1000"/>
                                        <p:tgtEl>
                                          <p:spTgt spid="2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down)">
                                      <p:cBhvr>
                                        <p:cTn id="102" dur="1000"/>
                                        <p:tgtEl>
                                          <p:spTgt spid="27"/>
                                        </p:tgtEl>
                                      </p:cBhvr>
                                    </p:animEffect>
                                  </p:childTnLst>
                                </p:cTn>
                              </p:par>
                            </p:childTnLst>
                          </p:cTn>
                        </p:par>
                        <p:par>
                          <p:cTn id="103" fill="hold">
                            <p:stCondLst>
                              <p:cond delay="1000"/>
                            </p:stCondLst>
                            <p:childTnLst>
                              <p:par>
                                <p:cTn id="104" presetID="22" presetClass="entr" presetSubtype="8" fill="hold" grpId="0" nodeType="afterEffect">
                                  <p:stCondLst>
                                    <p:cond delay="0"/>
                                  </p:stCondLst>
                                  <p:childTnLst>
                                    <p:set>
                                      <p:cBhvr>
                                        <p:cTn id="105" dur="1" fill="hold">
                                          <p:stCondLst>
                                            <p:cond delay="0"/>
                                          </p:stCondLst>
                                        </p:cTn>
                                        <p:tgtEl>
                                          <p:spTgt spid="121"/>
                                        </p:tgtEl>
                                        <p:attrNameLst>
                                          <p:attrName>style.visibility</p:attrName>
                                        </p:attrNameLst>
                                      </p:cBhvr>
                                      <p:to>
                                        <p:strVal val="visible"/>
                                      </p:to>
                                    </p:set>
                                    <p:animEffect transition="in" filter="wipe(left)">
                                      <p:cBhvr>
                                        <p:cTn id="106" dur="1000"/>
                                        <p:tgtEl>
                                          <p:spTgt spid="121"/>
                                        </p:tgtEl>
                                      </p:cBhvr>
                                    </p:animEffect>
                                  </p:childTnLst>
                                </p:cTn>
                              </p:par>
                            </p:childTnLst>
                          </p:cTn>
                        </p:par>
                        <p:par>
                          <p:cTn id="107" fill="hold">
                            <p:stCondLst>
                              <p:cond delay="2000"/>
                            </p:stCondLst>
                            <p:childTnLst>
                              <p:par>
                                <p:cTn id="108" presetID="22" presetClass="entr" presetSubtype="1" fill="hold" grpId="0"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up)">
                                      <p:cBhvr>
                                        <p:cTn id="110" dur="1000"/>
                                        <p:tgtEl>
                                          <p:spTgt spid="28"/>
                                        </p:tgtEl>
                                      </p:cBhvr>
                                    </p:animEffect>
                                  </p:childTnLst>
                                </p:cTn>
                              </p:par>
                            </p:childTnLst>
                          </p:cTn>
                        </p:par>
                        <p:par>
                          <p:cTn id="111" fill="hold">
                            <p:stCondLst>
                              <p:cond delay="3000"/>
                            </p:stCondLst>
                            <p:childTnLst>
                              <p:par>
                                <p:cTn id="112" presetID="22" presetClass="entr" presetSubtype="2" fill="hold" grpId="0" nodeType="afterEffect">
                                  <p:stCondLst>
                                    <p:cond delay="0"/>
                                  </p:stCondLst>
                                  <p:childTnLst>
                                    <p:set>
                                      <p:cBhvr>
                                        <p:cTn id="113" dur="1" fill="hold">
                                          <p:stCondLst>
                                            <p:cond delay="0"/>
                                          </p:stCondLst>
                                        </p:cTn>
                                        <p:tgtEl>
                                          <p:spTgt spid="122"/>
                                        </p:tgtEl>
                                        <p:attrNameLst>
                                          <p:attrName>style.visibility</p:attrName>
                                        </p:attrNameLst>
                                      </p:cBhvr>
                                      <p:to>
                                        <p:strVal val="visible"/>
                                      </p:to>
                                    </p:set>
                                    <p:animEffect transition="in" filter="wipe(right)">
                                      <p:cBhvr>
                                        <p:cTn id="114" dur="1000"/>
                                        <p:tgtEl>
                                          <p:spTgt spid="12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left)">
                                      <p:cBhvr>
                                        <p:cTn id="119" dur="1000"/>
                                        <p:tgtEl>
                                          <p:spTgt spid="36"/>
                                        </p:tgtEl>
                                      </p:cBhvr>
                                    </p:animEffect>
                                  </p:childTnLst>
                                </p:cTn>
                              </p:par>
                            </p:childTnLst>
                          </p:cTn>
                        </p:par>
                        <p:par>
                          <p:cTn id="120" fill="hold">
                            <p:stCondLst>
                              <p:cond delay="1000"/>
                            </p:stCondLst>
                            <p:childTnLst>
                              <p:par>
                                <p:cTn id="121" presetID="22" presetClass="entr" presetSubtype="4"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down)">
                                      <p:cBhvr>
                                        <p:cTn id="123" dur="1000"/>
                                        <p:tgtEl>
                                          <p:spTgt spid="35"/>
                                        </p:tgtEl>
                                      </p:cBhvr>
                                    </p:animEffect>
                                  </p:childTnLst>
                                </p:cTn>
                              </p:par>
                            </p:childTnLst>
                          </p:cTn>
                        </p:par>
                      </p:childTnLst>
                    </p:cTn>
                  </p:par>
                  <p:par>
                    <p:cTn id="124" fill="hold">
                      <p:stCondLst>
                        <p:cond delay="indefinite"/>
                      </p:stCondLst>
                      <p:childTnLst>
                        <p:par>
                          <p:cTn id="125" fill="hold">
                            <p:stCondLst>
                              <p:cond delay="0"/>
                            </p:stCondLst>
                            <p:childTnLst>
                              <p:par>
                                <p:cTn id="126" presetID="21" presetClass="entr" presetSubtype="1" fill="hold" grpId="0"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heel(1)">
                                      <p:cBhvr>
                                        <p:cTn id="128" dur="2000"/>
                                        <p:tgtEl>
                                          <p:spTgt spid="3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wipe(down)">
                                      <p:cBhvr>
                                        <p:cTn id="133" dur="1000"/>
                                        <p:tgtEl>
                                          <p:spTgt spid="38"/>
                                        </p:tgtEl>
                                      </p:cBhvr>
                                    </p:animEffect>
                                  </p:childTnLst>
                                </p:cTn>
                              </p:par>
                            </p:childTnLst>
                          </p:cTn>
                        </p:par>
                        <p:par>
                          <p:cTn id="134" fill="hold">
                            <p:stCondLst>
                              <p:cond delay="1000"/>
                            </p:stCondLst>
                            <p:childTnLst>
                              <p:par>
                                <p:cTn id="135" presetID="22" presetClass="entr" presetSubtype="8" fill="hold" grpId="0" nodeType="after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wipe(left)">
                                      <p:cBhvr>
                                        <p:cTn id="137" dur="1000"/>
                                        <p:tgtEl>
                                          <p:spTgt spid="41"/>
                                        </p:tgtEl>
                                      </p:cBhvr>
                                    </p:animEffect>
                                  </p:childTnLst>
                                </p:cTn>
                              </p:par>
                            </p:childTnLst>
                          </p:cTn>
                        </p:par>
                        <p:par>
                          <p:cTn id="138" fill="hold">
                            <p:stCondLst>
                              <p:cond delay="2000"/>
                            </p:stCondLst>
                            <p:childTnLst>
                              <p:par>
                                <p:cTn id="139" presetID="22" presetClass="entr" presetSubtype="1" fill="hold" grpId="0" nodeType="afterEffect">
                                  <p:stCondLst>
                                    <p:cond delay="0"/>
                                  </p:stCondLst>
                                  <p:childTnLst>
                                    <p:set>
                                      <p:cBhvr>
                                        <p:cTn id="140" dur="1" fill="hold">
                                          <p:stCondLst>
                                            <p:cond delay="0"/>
                                          </p:stCondLst>
                                        </p:cTn>
                                        <p:tgtEl>
                                          <p:spTgt spid="40"/>
                                        </p:tgtEl>
                                        <p:attrNameLst>
                                          <p:attrName>style.visibility</p:attrName>
                                        </p:attrNameLst>
                                      </p:cBhvr>
                                      <p:to>
                                        <p:strVal val="visible"/>
                                      </p:to>
                                    </p:set>
                                    <p:animEffect transition="in" filter="wipe(up)">
                                      <p:cBhvr>
                                        <p:cTn id="141" dur="1000"/>
                                        <p:tgtEl>
                                          <p:spTgt spid="40"/>
                                        </p:tgtEl>
                                      </p:cBhvr>
                                    </p:animEffect>
                                  </p:childTnLst>
                                </p:cTn>
                              </p:par>
                            </p:childTnLst>
                          </p:cTn>
                        </p:par>
                        <p:par>
                          <p:cTn id="142" fill="hold">
                            <p:stCondLst>
                              <p:cond delay="3000"/>
                            </p:stCondLst>
                            <p:childTnLst>
                              <p:par>
                                <p:cTn id="143" presetID="22" presetClass="entr" presetSubtype="2" fill="hold" grpId="0" nodeType="afterEffect">
                                  <p:stCondLst>
                                    <p:cond delay="0"/>
                                  </p:stCondLst>
                                  <p:childTnLst>
                                    <p:set>
                                      <p:cBhvr>
                                        <p:cTn id="144" dur="1" fill="hold">
                                          <p:stCondLst>
                                            <p:cond delay="0"/>
                                          </p:stCondLst>
                                        </p:cTn>
                                        <p:tgtEl>
                                          <p:spTgt spid="39"/>
                                        </p:tgtEl>
                                        <p:attrNameLst>
                                          <p:attrName>style.visibility</p:attrName>
                                        </p:attrNameLst>
                                      </p:cBhvr>
                                      <p:to>
                                        <p:strVal val="visible"/>
                                      </p:to>
                                    </p:set>
                                    <p:animEffect transition="in" filter="wipe(right)">
                                      <p:cBhvr>
                                        <p:cTn id="145" dur="1000"/>
                                        <p:tgtEl>
                                          <p:spTgt spid="3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138"/>
                                        </p:tgtEl>
                                        <p:attrNameLst>
                                          <p:attrName>style.visibility</p:attrName>
                                        </p:attrNameLst>
                                      </p:cBhvr>
                                      <p:to>
                                        <p:strVal val="visible"/>
                                      </p:to>
                                    </p:set>
                                    <p:animEffect transition="in" filter="wipe(left)">
                                      <p:cBhvr>
                                        <p:cTn id="150" dur="1000"/>
                                        <p:tgtEl>
                                          <p:spTgt spid="138"/>
                                        </p:tgtEl>
                                      </p:cBhvr>
                                    </p:animEffect>
                                  </p:childTnLst>
                                </p:cTn>
                              </p:par>
                            </p:childTnLst>
                          </p:cTn>
                        </p:par>
                        <p:par>
                          <p:cTn id="151" fill="hold">
                            <p:stCondLst>
                              <p:cond delay="1000"/>
                            </p:stCondLst>
                            <p:childTnLst>
                              <p:par>
                                <p:cTn id="152" presetID="42" presetClass="entr" presetSubtype="0" fill="hold" nodeType="afterEffect">
                                  <p:stCondLst>
                                    <p:cond delay="0"/>
                                  </p:stCondLst>
                                  <p:childTnLst>
                                    <p:set>
                                      <p:cBhvr>
                                        <p:cTn id="153" dur="1" fill="hold">
                                          <p:stCondLst>
                                            <p:cond delay="0"/>
                                          </p:stCondLst>
                                        </p:cTn>
                                        <p:tgtEl>
                                          <p:spTgt spid="143"/>
                                        </p:tgtEl>
                                        <p:attrNameLst>
                                          <p:attrName>style.visibility</p:attrName>
                                        </p:attrNameLst>
                                      </p:cBhvr>
                                      <p:to>
                                        <p:strVal val="visible"/>
                                      </p:to>
                                    </p:set>
                                    <p:animEffect transition="in" filter="fade">
                                      <p:cBhvr>
                                        <p:cTn id="154" dur="1000"/>
                                        <p:tgtEl>
                                          <p:spTgt spid="143"/>
                                        </p:tgtEl>
                                      </p:cBhvr>
                                    </p:animEffect>
                                    <p:anim calcmode="lin" valueType="num">
                                      <p:cBhvr>
                                        <p:cTn id="155" dur="1000" fill="hold"/>
                                        <p:tgtEl>
                                          <p:spTgt spid="143"/>
                                        </p:tgtEl>
                                        <p:attrNameLst>
                                          <p:attrName>ppt_x</p:attrName>
                                        </p:attrNameLst>
                                      </p:cBhvr>
                                      <p:tavLst>
                                        <p:tav tm="0">
                                          <p:val>
                                            <p:strVal val="#ppt_x"/>
                                          </p:val>
                                        </p:tav>
                                        <p:tav tm="100000">
                                          <p:val>
                                            <p:strVal val="#ppt_x"/>
                                          </p:val>
                                        </p:tav>
                                      </p:tavLst>
                                    </p:anim>
                                    <p:anim calcmode="lin" valueType="num">
                                      <p:cBhvr>
                                        <p:cTn id="156" dur="1000" fill="hold"/>
                                        <p:tgtEl>
                                          <p:spTgt spid="143"/>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0"/>
                                  </p:stCondLst>
                                  <p:childTnLst>
                                    <p:set>
                                      <p:cBhvr>
                                        <p:cTn id="158" dur="1" fill="hold">
                                          <p:stCondLst>
                                            <p:cond delay="0"/>
                                          </p:stCondLst>
                                        </p:cTn>
                                        <p:tgtEl>
                                          <p:spTgt spid="140"/>
                                        </p:tgtEl>
                                        <p:attrNameLst>
                                          <p:attrName>style.visibility</p:attrName>
                                        </p:attrNameLst>
                                      </p:cBhvr>
                                      <p:to>
                                        <p:strVal val="visible"/>
                                      </p:to>
                                    </p:set>
                                    <p:animEffect transition="in" filter="fade">
                                      <p:cBhvr>
                                        <p:cTn id="159" dur="1000"/>
                                        <p:tgtEl>
                                          <p:spTgt spid="140"/>
                                        </p:tgtEl>
                                      </p:cBhvr>
                                    </p:animEffect>
                                    <p:anim calcmode="lin" valueType="num">
                                      <p:cBhvr>
                                        <p:cTn id="160" dur="1000" fill="hold"/>
                                        <p:tgtEl>
                                          <p:spTgt spid="140"/>
                                        </p:tgtEl>
                                        <p:attrNameLst>
                                          <p:attrName>ppt_x</p:attrName>
                                        </p:attrNameLst>
                                      </p:cBhvr>
                                      <p:tavLst>
                                        <p:tav tm="0">
                                          <p:val>
                                            <p:strVal val="#ppt_x"/>
                                          </p:val>
                                        </p:tav>
                                        <p:tav tm="100000">
                                          <p:val>
                                            <p:strVal val="#ppt_x"/>
                                          </p:val>
                                        </p:tav>
                                      </p:tavLst>
                                    </p:anim>
                                    <p:anim calcmode="lin" valueType="num">
                                      <p:cBhvr>
                                        <p:cTn id="161"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30"/>
                                        </p:tgtEl>
                                        <p:attrNameLst>
                                          <p:attrName>style.visibility</p:attrName>
                                        </p:attrNameLst>
                                      </p:cBhvr>
                                      <p:to>
                                        <p:strVal val="visible"/>
                                      </p:to>
                                    </p:set>
                                    <p:animEffect transition="in" filter="wipe(up)">
                                      <p:cBhvr>
                                        <p:cTn id="166" dur="1000"/>
                                        <p:tgtEl>
                                          <p:spTgt spid="30"/>
                                        </p:tgtEl>
                                      </p:cBhvr>
                                    </p:animEffect>
                                  </p:childTnLst>
                                </p:cTn>
                              </p:par>
                            </p:childTnLst>
                          </p:cTn>
                        </p:par>
                        <p:par>
                          <p:cTn id="167" fill="hold">
                            <p:stCondLst>
                              <p:cond delay="1000"/>
                            </p:stCondLst>
                            <p:childTnLst>
                              <p:par>
                                <p:cTn id="168" presetID="22" presetClass="entr" presetSubtype="1" fill="hold" grpId="0" nodeType="afterEffect">
                                  <p:stCondLst>
                                    <p:cond delay="0"/>
                                  </p:stCondLst>
                                  <p:childTnLst>
                                    <p:set>
                                      <p:cBhvr>
                                        <p:cTn id="169" dur="1" fill="hold">
                                          <p:stCondLst>
                                            <p:cond delay="0"/>
                                          </p:stCondLst>
                                        </p:cTn>
                                        <p:tgtEl>
                                          <p:spTgt spid="31"/>
                                        </p:tgtEl>
                                        <p:attrNameLst>
                                          <p:attrName>style.visibility</p:attrName>
                                        </p:attrNameLst>
                                      </p:cBhvr>
                                      <p:to>
                                        <p:strVal val="visible"/>
                                      </p:to>
                                    </p:set>
                                    <p:animEffect transition="in" filter="wipe(up)">
                                      <p:cBhvr>
                                        <p:cTn id="170" dur="1000"/>
                                        <p:tgtEl>
                                          <p:spTgt spid="3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136"/>
                                        </p:tgtEl>
                                        <p:attrNameLst>
                                          <p:attrName>style.visibility</p:attrName>
                                        </p:attrNameLst>
                                      </p:cBhvr>
                                      <p:to>
                                        <p:strVal val="visible"/>
                                      </p:to>
                                    </p:set>
                                    <p:animEffect transition="in" filter="wipe(left)">
                                      <p:cBhvr>
                                        <p:cTn id="175" dur="1000"/>
                                        <p:tgtEl>
                                          <p:spTgt spid="136"/>
                                        </p:tgtEl>
                                      </p:cBhvr>
                                    </p:animEffect>
                                  </p:childTnLst>
                                </p:cTn>
                              </p:par>
                            </p:childTnLst>
                          </p:cTn>
                        </p:par>
                        <p:par>
                          <p:cTn id="176" fill="hold">
                            <p:stCondLst>
                              <p:cond delay="1000"/>
                            </p:stCondLst>
                            <p:childTnLst>
                              <p:par>
                                <p:cTn id="177" presetID="22" presetClass="entr" presetSubtype="4" fill="hold" grpId="0" nodeType="afterEffect">
                                  <p:stCondLst>
                                    <p:cond delay="0"/>
                                  </p:stCondLst>
                                  <p:childTnLst>
                                    <p:set>
                                      <p:cBhvr>
                                        <p:cTn id="178" dur="1" fill="hold">
                                          <p:stCondLst>
                                            <p:cond delay="0"/>
                                          </p:stCondLst>
                                        </p:cTn>
                                        <p:tgtEl>
                                          <p:spTgt spid="32"/>
                                        </p:tgtEl>
                                        <p:attrNameLst>
                                          <p:attrName>style.visibility</p:attrName>
                                        </p:attrNameLst>
                                      </p:cBhvr>
                                      <p:to>
                                        <p:strVal val="visible"/>
                                      </p:to>
                                    </p:set>
                                    <p:animEffect transition="in" filter="wipe(down)">
                                      <p:cBhvr>
                                        <p:cTn id="179" dur="1000"/>
                                        <p:tgtEl>
                                          <p:spTgt spid="32"/>
                                        </p:tgtEl>
                                      </p:cBhvr>
                                    </p:animEffect>
                                  </p:childTnLst>
                                </p:cTn>
                              </p:par>
                            </p:childTnLst>
                          </p:cTn>
                        </p:par>
                        <p:par>
                          <p:cTn id="180" fill="hold">
                            <p:stCondLst>
                              <p:cond delay="2000"/>
                            </p:stCondLst>
                            <p:childTnLst>
                              <p:par>
                                <p:cTn id="181" presetID="22" presetClass="entr" presetSubtype="8" fill="hold" grpId="0" nodeType="afterEffect">
                                  <p:stCondLst>
                                    <p:cond delay="0"/>
                                  </p:stCondLst>
                                  <p:childTnLst>
                                    <p:set>
                                      <p:cBhvr>
                                        <p:cTn id="182" dur="1" fill="hold">
                                          <p:stCondLst>
                                            <p:cond delay="0"/>
                                          </p:stCondLst>
                                        </p:cTn>
                                        <p:tgtEl>
                                          <p:spTgt spid="33"/>
                                        </p:tgtEl>
                                        <p:attrNameLst>
                                          <p:attrName>style.visibility</p:attrName>
                                        </p:attrNameLst>
                                      </p:cBhvr>
                                      <p:to>
                                        <p:strVal val="visible"/>
                                      </p:to>
                                    </p:set>
                                    <p:animEffect transition="in" filter="wipe(left)">
                                      <p:cBhvr>
                                        <p:cTn id="183" dur="1000"/>
                                        <p:tgtEl>
                                          <p:spTgt spid="33"/>
                                        </p:tgtEl>
                                      </p:cBhvr>
                                    </p:animEffect>
                                  </p:childTnLst>
                                </p:cTn>
                              </p:par>
                            </p:childTnLst>
                          </p:cTn>
                        </p:par>
                        <p:par>
                          <p:cTn id="184" fill="hold">
                            <p:stCondLst>
                              <p:cond delay="3000"/>
                            </p:stCondLst>
                            <p:childTnLst>
                              <p:par>
                                <p:cTn id="185" presetID="22" presetClass="entr" presetSubtype="1" fill="hold" grpId="0" nodeType="afterEffect">
                                  <p:stCondLst>
                                    <p:cond delay="0"/>
                                  </p:stCondLst>
                                  <p:childTnLst>
                                    <p:set>
                                      <p:cBhvr>
                                        <p:cTn id="186" dur="1" fill="hold">
                                          <p:stCondLst>
                                            <p:cond delay="0"/>
                                          </p:stCondLst>
                                        </p:cTn>
                                        <p:tgtEl>
                                          <p:spTgt spid="34"/>
                                        </p:tgtEl>
                                        <p:attrNameLst>
                                          <p:attrName>style.visibility</p:attrName>
                                        </p:attrNameLst>
                                      </p:cBhvr>
                                      <p:to>
                                        <p:strVal val="visible"/>
                                      </p:to>
                                    </p:set>
                                    <p:animEffect transition="in" filter="wipe(up)">
                                      <p:cBhvr>
                                        <p:cTn id="187" dur="1000"/>
                                        <p:tgtEl>
                                          <p:spTgt spid="34"/>
                                        </p:tgtEl>
                                      </p:cBhvr>
                                    </p:animEffect>
                                  </p:childTnLst>
                                </p:cTn>
                              </p:par>
                            </p:childTnLst>
                          </p:cTn>
                        </p:par>
                        <p:par>
                          <p:cTn id="188" fill="hold">
                            <p:stCondLst>
                              <p:cond delay="4000"/>
                            </p:stCondLst>
                            <p:childTnLst>
                              <p:par>
                                <p:cTn id="189" presetID="22" presetClass="entr" presetSubtype="8" fill="hold" grpId="0" nodeType="afterEffect">
                                  <p:stCondLst>
                                    <p:cond delay="0"/>
                                  </p:stCondLst>
                                  <p:childTnLst>
                                    <p:set>
                                      <p:cBhvr>
                                        <p:cTn id="190" dur="1" fill="hold">
                                          <p:stCondLst>
                                            <p:cond delay="0"/>
                                          </p:stCondLst>
                                        </p:cTn>
                                        <p:tgtEl>
                                          <p:spTgt spid="137"/>
                                        </p:tgtEl>
                                        <p:attrNameLst>
                                          <p:attrName>style.visibility</p:attrName>
                                        </p:attrNameLst>
                                      </p:cBhvr>
                                      <p:to>
                                        <p:strVal val="visible"/>
                                      </p:to>
                                    </p:set>
                                    <p:animEffect transition="in" filter="wipe(left)">
                                      <p:cBhvr>
                                        <p:cTn id="191" dur="1000"/>
                                        <p:tgtEl>
                                          <p:spTgt spid="137"/>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2" fill="hold" grpId="0" nodeType="clickEffect">
                                  <p:stCondLst>
                                    <p:cond delay="0"/>
                                  </p:stCondLst>
                                  <p:childTnLst>
                                    <p:set>
                                      <p:cBhvr>
                                        <p:cTn id="195" dur="1" fill="hold">
                                          <p:stCondLst>
                                            <p:cond delay="0"/>
                                          </p:stCondLst>
                                        </p:cTn>
                                        <p:tgtEl>
                                          <p:spTgt spid="52"/>
                                        </p:tgtEl>
                                        <p:attrNameLst>
                                          <p:attrName>style.visibility</p:attrName>
                                        </p:attrNameLst>
                                      </p:cBhvr>
                                      <p:to>
                                        <p:strVal val="visible"/>
                                      </p:to>
                                    </p:set>
                                    <p:animEffect transition="in" filter="wipe(right)">
                                      <p:cBhvr>
                                        <p:cTn id="196" dur="1000"/>
                                        <p:tgtEl>
                                          <p:spTgt spid="52"/>
                                        </p:tgtEl>
                                      </p:cBhvr>
                                    </p:animEffect>
                                  </p:childTnLst>
                                </p:cTn>
                              </p:par>
                            </p:childTnLst>
                          </p:cTn>
                        </p:par>
                        <p:par>
                          <p:cTn id="197" fill="hold">
                            <p:stCondLst>
                              <p:cond delay="1000"/>
                            </p:stCondLst>
                            <p:childTnLst>
                              <p:par>
                                <p:cTn id="198" presetID="22" presetClass="entr" presetSubtype="2" fill="hold" grpId="0" nodeType="afterEffect">
                                  <p:stCondLst>
                                    <p:cond delay="0"/>
                                  </p:stCondLst>
                                  <p:childTnLst>
                                    <p:set>
                                      <p:cBhvr>
                                        <p:cTn id="199" dur="1" fill="hold">
                                          <p:stCondLst>
                                            <p:cond delay="0"/>
                                          </p:stCondLst>
                                        </p:cTn>
                                        <p:tgtEl>
                                          <p:spTgt spid="46"/>
                                        </p:tgtEl>
                                        <p:attrNameLst>
                                          <p:attrName>style.visibility</p:attrName>
                                        </p:attrNameLst>
                                      </p:cBhvr>
                                      <p:to>
                                        <p:strVal val="visible"/>
                                      </p:to>
                                    </p:set>
                                    <p:animEffect transition="in" filter="wipe(right)">
                                      <p:cBhvr>
                                        <p:cTn id="200" dur="1000"/>
                                        <p:tgtEl>
                                          <p:spTgt spid="46"/>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grpId="0" nodeType="clickEffect">
                                  <p:stCondLst>
                                    <p:cond delay="0"/>
                                  </p:stCondLst>
                                  <p:childTnLst>
                                    <p:set>
                                      <p:cBhvr>
                                        <p:cTn id="204" dur="1" fill="hold">
                                          <p:stCondLst>
                                            <p:cond delay="0"/>
                                          </p:stCondLst>
                                        </p:cTn>
                                        <p:tgtEl>
                                          <p:spTgt spid="45"/>
                                        </p:tgtEl>
                                        <p:attrNameLst>
                                          <p:attrName>style.visibility</p:attrName>
                                        </p:attrNameLst>
                                      </p:cBhvr>
                                      <p:to>
                                        <p:strVal val="visible"/>
                                      </p:to>
                                    </p:set>
                                    <p:animEffect transition="in" filter="wipe(right)">
                                      <p:cBhvr>
                                        <p:cTn id="205" dur="1000"/>
                                        <p:tgtEl>
                                          <p:spTgt spid="45"/>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43"/>
                                        </p:tgtEl>
                                        <p:attrNameLst>
                                          <p:attrName>style.visibility</p:attrName>
                                        </p:attrNameLst>
                                      </p:cBhvr>
                                      <p:to>
                                        <p:strVal val="visible"/>
                                      </p:to>
                                    </p:set>
                                    <p:animEffect transition="in" filter="wipe(right)">
                                      <p:cBhvr>
                                        <p:cTn id="210" dur="1000"/>
                                        <p:tgtEl>
                                          <p:spTgt spid="43"/>
                                        </p:tgtEl>
                                      </p:cBhvr>
                                    </p:animEffect>
                                  </p:childTnLst>
                                </p:cTn>
                              </p:par>
                            </p:childTnLst>
                          </p:cTn>
                        </p:par>
                        <p:par>
                          <p:cTn id="211" fill="hold">
                            <p:stCondLst>
                              <p:cond delay="1000"/>
                            </p:stCondLst>
                            <p:childTnLst>
                              <p:par>
                                <p:cTn id="212" presetID="22" presetClass="entr" presetSubtype="1" fill="hold" grpId="0" nodeType="afterEffect">
                                  <p:stCondLst>
                                    <p:cond delay="0"/>
                                  </p:stCondLst>
                                  <p:childTnLst>
                                    <p:set>
                                      <p:cBhvr>
                                        <p:cTn id="213" dur="1" fill="hold">
                                          <p:stCondLst>
                                            <p:cond delay="0"/>
                                          </p:stCondLst>
                                        </p:cTn>
                                        <p:tgtEl>
                                          <p:spTgt spid="44"/>
                                        </p:tgtEl>
                                        <p:attrNameLst>
                                          <p:attrName>style.visibility</p:attrName>
                                        </p:attrNameLst>
                                      </p:cBhvr>
                                      <p:to>
                                        <p:strVal val="visible"/>
                                      </p:to>
                                    </p:set>
                                    <p:animEffect transition="in" filter="wipe(up)">
                                      <p:cBhvr>
                                        <p:cTn id="214" dur="1000"/>
                                        <p:tgtEl>
                                          <p:spTgt spid="44"/>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2" fill="hold" grpId="0" nodeType="clickEffect">
                                  <p:stCondLst>
                                    <p:cond delay="0"/>
                                  </p:stCondLst>
                                  <p:childTnLst>
                                    <p:set>
                                      <p:cBhvr>
                                        <p:cTn id="218" dur="1" fill="hold">
                                          <p:stCondLst>
                                            <p:cond delay="0"/>
                                          </p:stCondLst>
                                        </p:cTn>
                                        <p:tgtEl>
                                          <p:spTgt spid="59"/>
                                        </p:tgtEl>
                                        <p:attrNameLst>
                                          <p:attrName>style.visibility</p:attrName>
                                        </p:attrNameLst>
                                      </p:cBhvr>
                                      <p:to>
                                        <p:strVal val="visible"/>
                                      </p:to>
                                    </p:set>
                                    <p:animEffect transition="in" filter="wipe(right)">
                                      <p:cBhvr>
                                        <p:cTn id="219" dur="1000"/>
                                        <p:tgtEl>
                                          <p:spTgt spid="59"/>
                                        </p:tgtEl>
                                      </p:cBhvr>
                                    </p:animEffect>
                                  </p:childTnLst>
                                </p:cTn>
                              </p:par>
                            </p:childTnLst>
                          </p:cTn>
                        </p:par>
                        <p:par>
                          <p:cTn id="220" fill="hold">
                            <p:stCondLst>
                              <p:cond delay="1000"/>
                            </p:stCondLst>
                            <p:childTnLst>
                              <p:par>
                                <p:cTn id="221" presetID="22" presetClass="entr" presetSubtype="1" fill="hold" grpId="0" nodeType="after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wipe(up)">
                                      <p:cBhvr>
                                        <p:cTn id="223" dur="10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grpId="0" nodeType="clickEffect">
                                  <p:stCondLst>
                                    <p:cond delay="0"/>
                                  </p:stCondLst>
                                  <p:childTnLst>
                                    <p:set>
                                      <p:cBhvr>
                                        <p:cTn id="227" dur="1" fill="hold">
                                          <p:stCondLst>
                                            <p:cond delay="0"/>
                                          </p:stCondLst>
                                        </p:cTn>
                                        <p:tgtEl>
                                          <p:spTgt spid="53"/>
                                        </p:tgtEl>
                                        <p:attrNameLst>
                                          <p:attrName>style.visibility</p:attrName>
                                        </p:attrNameLst>
                                      </p:cBhvr>
                                      <p:to>
                                        <p:strVal val="visible"/>
                                      </p:to>
                                    </p:set>
                                    <p:animEffect transition="in" filter="wipe(down)">
                                      <p:cBhvr>
                                        <p:cTn id="228" dur="1000"/>
                                        <p:tgtEl>
                                          <p:spTgt spid="53"/>
                                        </p:tgtEl>
                                      </p:cBhvr>
                                    </p:animEffect>
                                  </p:childTnLst>
                                </p:cTn>
                              </p:par>
                            </p:childTnLst>
                          </p:cTn>
                        </p:par>
                        <p:par>
                          <p:cTn id="229" fill="hold">
                            <p:stCondLst>
                              <p:cond delay="1000"/>
                            </p:stCondLst>
                            <p:childTnLst>
                              <p:par>
                                <p:cTn id="230" presetID="22" presetClass="entr" presetSubtype="8" fill="hold" grpId="0" nodeType="afterEffect">
                                  <p:stCondLst>
                                    <p:cond delay="0"/>
                                  </p:stCondLst>
                                  <p:childTnLst>
                                    <p:set>
                                      <p:cBhvr>
                                        <p:cTn id="231" dur="1" fill="hold">
                                          <p:stCondLst>
                                            <p:cond delay="0"/>
                                          </p:stCondLst>
                                        </p:cTn>
                                        <p:tgtEl>
                                          <p:spTgt spid="54"/>
                                        </p:tgtEl>
                                        <p:attrNameLst>
                                          <p:attrName>style.visibility</p:attrName>
                                        </p:attrNameLst>
                                      </p:cBhvr>
                                      <p:to>
                                        <p:strVal val="visible"/>
                                      </p:to>
                                    </p:set>
                                    <p:animEffect transition="in" filter="wipe(left)">
                                      <p:cBhvr>
                                        <p:cTn id="232" dur="1000"/>
                                        <p:tgtEl>
                                          <p:spTgt spid="54"/>
                                        </p:tgtEl>
                                      </p:cBhvr>
                                    </p:animEffect>
                                  </p:childTnLst>
                                </p:cTn>
                              </p:par>
                            </p:childTnLst>
                          </p:cTn>
                        </p:par>
                        <p:par>
                          <p:cTn id="233" fill="hold">
                            <p:stCondLst>
                              <p:cond delay="2000"/>
                            </p:stCondLst>
                            <p:childTnLst>
                              <p:par>
                                <p:cTn id="234" presetID="22" presetClass="entr" presetSubtype="1" fill="hold" grpId="0" nodeType="afterEffect">
                                  <p:stCondLst>
                                    <p:cond delay="0"/>
                                  </p:stCondLst>
                                  <p:childTnLst>
                                    <p:set>
                                      <p:cBhvr>
                                        <p:cTn id="235" dur="1" fill="hold">
                                          <p:stCondLst>
                                            <p:cond delay="0"/>
                                          </p:stCondLst>
                                        </p:cTn>
                                        <p:tgtEl>
                                          <p:spTgt spid="55"/>
                                        </p:tgtEl>
                                        <p:attrNameLst>
                                          <p:attrName>style.visibility</p:attrName>
                                        </p:attrNameLst>
                                      </p:cBhvr>
                                      <p:to>
                                        <p:strVal val="visible"/>
                                      </p:to>
                                    </p:set>
                                    <p:animEffect transition="in" filter="wipe(up)">
                                      <p:cBhvr>
                                        <p:cTn id="236" dur="1000"/>
                                        <p:tgtEl>
                                          <p:spTgt spid="55"/>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51"/>
                                        </p:tgtEl>
                                        <p:attrNameLst>
                                          <p:attrName>style.visibility</p:attrName>
                                        </p:attrNameLst>
                                      </p:cBhvr>
                                      <p:to>
                                        <p:strVal val="visible"/>
                                      </p:to>
                                    </p:set>
                                    <p:animEffect transition="in" filter="wipe(left)">
                                      <p:cBhvr>
                                        <p:cTn id="241" dur="1000"/>
                                        <p:tgtEl>
                                          <p:spTgt spid="51"/>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2" fill="hold" grpId="0" nodeType="clickEffect">
                                  <p:stCondLst>
                                    <p:cond delay="0"/>
                                  </p:stCondLst>
                                  <p:childTnLst>
                                    <p:set>
                                      <p:cBhvr>
                                        <p:cTn id="245" dur="1" fill="hold">
                                          <p:stCondLst>
                                            <p:cond delay="0"/>
                                          </p:stCondLst>
                                        </p:cTn>
                                        <p:tgtEl>
                                          <p:spTgt spid="47"/>
                                        </p:tgtEl>
                                        <p:attrNameLst>
                                          <p:attrName>style.visibility</p:attrName>
                                        </p:attrNameLst>
                                      </p:cBhvr>
                                      <p:to>
                                        <p:strVal val="visible"/>
                                      </p:to>
                                    </p:set>
                                    <p:animEffect transition="in" filter="wipe(right)">
                                      <p:cBhvr>
                                        <p:cTn id="246" dur="1000"/>
                                        <p:tgtEl>
                                          <p:spTgt spid="47"/>
                                        </p:tgtEl>
                                      </p:cBhvr>
                                    </p:animEffect>
                                  </p:childTnLst>
                                </p:cTn>
                              </p:par>
                            </p:childTnLst>
                          </p:cTn>
                        </p:par>
                        <p:par>
                          <p:cTn id="247" fill="hold">
                            <p:stCondLst>
                              <p:cond delay="1000"/>
                            </p:stCondLst>
                            <p:childTnLst>
                              <p:par>
                                <p:cTn id="248" presetID="22" presetClass="entr" presetSubtype="1" fill="hold" grpId="0" nodeType="afterEffect">
                                  <p:stCondLst>
                                    <p:cond delay="0"/>
                                  </p:stCondLst>
                                  <p:childTnLst>
                                    <p:set>
                                      <p:cBhvr>
                                        <p:cTn id="249" dur="1" fill="hold">
                                          <p:stCondLst>
                                            <p:cond delay="0"/>
                                          </p:stCondLst>
                                        </p:cTn>
                                        <p:tgtEl>
                                          <p:spTgt spid="48"/>
                                        </p:tgtEl>
                                        <p:attrNameLst>
                                          <p:attrName>style.visibility</p:attrName>
                                        </p:attrNameLst>
                                      </p:cBhvr>
                                      <p:to>
                                        <p:strVal val="visible"/>
                                      </p:to>
                                    </p:set>
                                    <p:animEffect transition="in" filter="wipe(up)">
                                      <p:cBhvr>
                                        <p:cTn id="250" dur="1000"/>
                                        <p:tgtEl>
                                          <p:spTgt spid="48"/>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2" fill="hold" grpId="0" nodeType="clickEffect">
                                  <p:stCondLst>
                                    <p:cond delay="0"/>
                                  </p:stCondLst>
                                  <p:childTnLst>
                                    <p:set>
                                      <p:cBhvr>
                                        <p:cTn id="254" dur="1" fill="hold">
                                          <p:stCondLst>
                                            <p:cond delay="0"/>
                                          </p:stCondLst>
                                        </p:cTn>
                                        <p:tgtEl>
                                          <p:spTgt spid="49"/>
                                        </p:tgtEl>
                                        <p:attrNameLst>
                                          <p:attrName>style.visibility</p:attrName>
                                        </p:attrNameLst>
                                      </p:cBhvr>
                                      <p:to>
                                        <p:strVal val="visible"/>
                                      </p:to>
                                    </p:set>
                                    <p:animEffect transition="in" filter="wipe(right)">
                                      <p:cBhvr>
                                        <p:cTn id="255" dur="1000"/>
                                        <p:tgtEl>
                                          <p:spTgt spid="49"/>
                                        </p:tgtEl>
                                      </p:cBhvr>
                                    </p:animEffect>
                                  </p:childTnLst>
                                </p:cTn>
                              </p:par>
                            </p:childTnLst>
                          </p:cTn>
                        </p:par>
                        <p:par>
                          <p:cTn id="256" fill="hold">
                            <p:stCondLst>
                              <p:cond delay="1000"/>
                            </p:stCondLst>
                            <p:childTnLst>
                              <p:par>
                                <p:cTn id="257" presetID="22" presetClass="entr" presetSubtype="1" fill="hold" grpId="0" nodeType="afterEffect">
                                  <p:stCondLst>
                                    <p:cond delay="0"/>
                                  </p:stCondLst>
                                  <p:childTnLst>
                                    <p:set>
                                      <p:cBhvr>
                                        <p:cTn id="258" dur="1" fill="hold">
                                          <p:stCondLst>
                                            <p:cond delay="0"/>
                                          </p:stCondLst>
                                        </p:cTn>
                                        <p:tgtEl>
                                          <p:spTgt spid="50"/>
                                        </p:tgtEl>
                                        <p:attrNameLst>
                                          <p:attrName>style.visibility</p:attrName>
                                        </p:attrNameLst>
                                      </p:cBhvr>
                                      <p:to>
                                        <p:strVal val="visible"/>
                                      </p:to>
                                    </p:set>
                                    <p:animEffect transition="in" filter="wipe(up)">
                                      <p:cBhvr>
                                        <p:cTn id="259" dur="1000"/>
                                        <p:tgtEl>
                                          <p:spTgt spid="50"/>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61"/>
                                        </p:tgtEl>
                                        <p:attrNameLst>
                                          <p:attrName>style.visibility</p:attrName>
                                        </p:attrNameLst>
                                      </p:cBhvr>
                                      <p:to>
                                        <p:strVal val="visible"/>
                                      </p:to>
                                    </p:set>
                                    <p:animEffect transition="in" filter="wipe(left)">
                                      <p:cBhvr>
                                        <p:cTn id="264" dur="1000"/>
                                        <p:tgtEl>
                                          <p:spTgt spid="61"/>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62"/>
                                        </p:tgtEl>
                                        <p:attrNameLst>
                                          <p:attrName>style.visibility</p:attrName>
                                        </p:attrNameLst>
                                      </p:cBhvr>
                                      <p:to>
                                        <p:strVal val="visible"/>
                                      </p:to>
                                    </p:set>
                                    <p:animEffect transition="in" filter="wipe(left)">
                                      <p:cBhvr>
                                        <p:cTn id="269" dur="1000"/>
                                        <p:tgtEl>
                                          <p:spTgt spid="62"/>
                                        </p:tgtEl>
                                      </p:cBhvr>
                                    </p:animEffect>
                                  </p:childTnLst>
                                </p:cTn>
                              </p:par>
                            </p:childTnLst>
                          </p:cTn>
                        </p:par>
                        <p:par>
                          <p:cTn id="270" fill="hold">
                            <p:stCondLst>
                              <p:cond delay="1000"/>
                            </p:stCondLst>
                            <p:childTnLst>
                              <p:par>
                                <p:cTn id="271" presetID="22" presetClass="entr" presetSubtype="8" fill="hold" grpId="0" nodeType="afterEffect">
                                  <p:stCondLst>
                                    <p:cond delay="0"/>
                                  </p:stCondLst>
                                  <p:childTnLst>
                                    <p:set>
                                      <p:cBhvr>
                                        <p:cTn id="272" dur="1" fill="hold">
                                          <p:stCondLst>
                                            <p:cond delay="0"/>
                                          </p:stCondLst>
                                        </p:cTn>
                                        <p:tgtEl>
                                          <p:spTgt spid="63"/>
                                        </p:tgtEl>
                                        <p:attrNameLst>
                                          <p:attrName>style.visibility</p:attrName>
                                        </p:attrNameLst>
                                      </p:cBhvr>
                                      <p:to>
                                        <p:strVal val="visible"/>
                                      </p:to>
                                    </p:set>
                                    <p:animEffect transition="in" filter="wipe(left)">
                                      <p:cBhvr>
                                        <p:cTn id="273" dur="1000"/>
                                        <p:tgtEl>
                                          <p:spTgt spid="63"/>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grpId="0" nodeType="clickEffect">
                                  <p:stCondLst>
                                    <p:cond delay="0"/>
                                  </p:stCondLst>
                                  <p:childTnLst>
                                    <p:set>
                                      <p:cBhvr>
                                        <p:cTn id="277" dur="1" fill="hold">
                                          <p:stCondLst>
                                            <p:cond delay="0"/>
                                          </p:stCondLst>
                                        </p:cTn>
                                        <p:tgtEl>
                                          <p:spTgt spid="56"/>
                                        </p:tgtEl>
                                        <p:attrNameLst>
                                          <p:attrName>style.visibility</p:attrName>
                                        </p:attrNameLst>
                                      </p:cBhvr>
                                      <p:to>
                                        <p:strVal val="visible"/>
                                      </p:to>
                                    </p:set>
                                    <p:animEffect transition="in" filter="wipe(down)">
                                      <p:cBhvr>
                                        <p:cTn id="278" dur="1000"/>
                                        <p:tgtEl>
                                          <p:spTgt spid="56"/>
                                        </p:tgtEl>
                                      </p:cBhvr>
                                    </p:animEffect>
                                  </p:childTnLst>
                                </p:cTn>
                              </p:par>
                            </p:childTnLst>
                          </p:cTn>
                        </p:par>
                        <p:par>
                          <p:cTn id="279" fill="hold">
                            <p:stCondLst>
                              <p:cond delay="1000"/>
                            </p:stCondLst>
                            <p:childTnLst>
                              <p:par>
                                <p:cTn id="280" presetID="22" presetClass="entr" presetSubtype="8" fill="hold" grpId="0" nodeType="afterEffect">
                                  <p:stCondLst>
                                    <p:cond delay="0"/>
                                  </p:stCondLst>
                                  <p:childTnLst>
                                    <p:set>
                                      <p:cBhvr>
                                        <p:cTn id="281" dur="1" fill="hold">
                                          <p:stCondLst>
                                            <p:cond delay="0"/>
                                          </p:stCondLst>
                                        </p:cTn>
                                        <p:tgtEl>
                                          <p:spTgt spid="57"/>
                                        </p:tgtEl>
                                        <p:attrNameLst>
                                          <p:attrName>style.visibility</p:attrName>
                                        </p:attrNameLst>
                                      </p:cBhvr>
                                      <p:to>
                                        <p:strVal val="visible"/>
                                      </p:to>
                                    </p:set>
                                    <p:animEffect transition="in" filter="wipe(left)">
                                      <p:cBhvr>
                                        <p:cTn id="282" dur="1000"/>
                                        <p:tgtEl>
                                          <p:spTgt spid="57"/>
                                        </p:tgtEl>
                                      </p:cBhvr>
                                    </p:animEffect>
                                  </p:childTnLst>
                                </p:cTn>
                              </p:par>
                            </p:childTnLst>
                          </p:cTn>
                        </p:par>
                        <p:par>
                          <p:cTn id="283" fill="hold">
                            <p:stCondLst>
                              <p:cond delay="2000"/>
                            </p:stCondLst>
                            <p:childTnLst>
                              <p:par>
                                <p:cTn id="284" presetID="22" presetClass="entr" presetSubtype="1" fill="hold" grpId="0" nodeType="afterEffect">
                                  <p:stCondLst>
                                    <p:cond delay="0"/>
                                  </p:stCondLst>
                                  <p:childTnLst>
                                    <p:set>
                                      <p:cBhvr>
                                        <p:cTn id="285" dur="1" fill="hold">
                                          <p:stCondLst>
                                            <p:cond delay="0"/>
                                          </p:stCondLst>
                                        </p:cTn>
                                        <p:tgtEl>
                                          <p:spTgt spid="58"/>
                                        </p:tgtEl>
                                        <p:attrNameLst>
                                          <p:attrName>style.visibility</p:attrName>
                                        </p:attrNameLst>
                                      </p:cBhvr>
                                      <p:to>
                                        <p:strVal val="visible"/>
                                      </p:to>
                                    </p:set>
                                    <p:animEffect transition="in" filter="wipe(up)">
                                      <p:cBhvr>
                                        <p:cTn id="286" dur="1000"/>
                                        <p:tgtEl>
                                          <p:spTgt spid="58"/>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2" fill="hold" grpId="0" nodeType="clickEffect">
                                  <p:stCondLst>
                                    <p:cond delay="0"/>
                                  </p:stCondLst>
                                  <p:childTnLst>
                                    <p:set>
                                      <p:cBhvr>
                                        <p:cTn id="290" dur="1" fill="hold">
                                          <p:stCondLst>
                                            <p:cond delay="0"/>
                                          </p:stCondLst>
                                        </p:cTn>
                                        <p:tgtEl>
                                          <p:spTgt spid="86"/>
                                        </p:tgtEl>
                                        <p:attrNameLst>
                                          <p:attrName>style.visibility</p:attrName>
                                        </p:attrNameLst>
                                      </p:cBhvr>
                                      <p:to>
                                        <p:strVal val="visible"/>
                                      </p:to>
                                    </p:set>
                                    <p:animEffect transition="in" filter="wipe(right)">
                                      <p:cBhvr>
                                        <p:cTn id="291" dur="1000"/>
                                        <p:tgtEl>
                                          <p:spTgt spid="86"/>
                                        </p:tgtEl>
                                      </p:cBhvr>
                                    </p:animEffect>
                                  </p:childTnLst>
                                </p:cTn>
                              </p:par>
                            </p:childTnLst>
                          </p:cTn>
                        </p:par>
                        <p:par>
                          <p:cTn id="292" fill="hold">
                            <p:stCondLst>
                              <p:cond delay="1000"/>
                            </p:stCondLst>
                            <p:childTnLst>
                              <p:par>
                                <p:cTn id="293" presetID="22" presetClass="entr" presetSubtype="1" fill="hold" grpId="0" nodeType="afterEffect">
                                  <p:stCondLst>
                                    <p:cond delay="0"/>
                                  </p:stCondLst>
                                  <p:childTnLst>
                                    <p:set>
                                      <p:cBhvr>
                                        <p:cTn id="294" dur="1" fill="hold">
                                          <p:stCondLst>
                                            <p:cond delay="0"/>
                                          </p:stCondLst>
                                        </p:cTn>
                                        <p:tgtEl>
                                          <p:spTgt spid="87"/>
                                        </p:tgtEl>
                                        <p:attrNameLst>
                                          <p:attrName>style.visibility</p:attrName>
                                        </p:attrNameLst>
                                      </p:cBhvr>
                                      <p:to>
                                        <p:strVal val="visible"/>
                                      </p:to>
                                    </p:set>
                                    <p:animEffect transition="in" filter="wipe(up)">
                                      <p:cBhvr>
                                        <p:cTn id="295" dur="1000"/>
                                        <p:tgtEl>
                                          <p:spTgt spid="87"/>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2" fill="hold" grpId="0" nodeType="clickEffect">
                                  <p:stCondLst>
                                    <p:cond delay="0"/>
                                  </p:stCondLst>
                                  <p:childTnLst>
                                    <p:set>
                                      <p:cBhvr>
                                        <p:cTn id="299" dur="1" fill="hold">
                                          <p:stCondLst>
                                            <p:cond delay="0"/>
                                          </p:stCondLst>
                                        </p:cTn>
                                        <p:tgtEl>
                                          <p:spTgt spid="84"/>
                                        </p:tgtEl>
                                        <p:attrNameLst>
                                          <p:attrName>style.visibility</p:attrName>
                                        </p:attrNameLst>
                                      </p:cBhvr>
                                      <p:to>
                                        <p:strVal val="visible"/>
                                      </p:to>
                                    </p:set>
                                    <p:animEffect transition="in" filter="wipe(right)">
                                      <p:cBhvr>
                                        <p:cTn id="300" dur="1000"/>
                                        <p:tgtEl>
                                          <p:spTgt spid="84"/>
                                        </p:tgtEl>
                                      </p:cBhvr>
                                    </p:animEffect>
                                  </p:childTnLst>
                                </p:cTn>
                              </p:par>
                            </p:childTnLst>
                          </p:cTn>
                        </p:par>
                        <p:par>
                          <p:cTn id="301" fill="hold">
                            <p:stCondLst>
                              <p:cond delay="1000"/>
                            </p:stCondLst>
                            <p:childTnLst>
                              <p:par>
                                <p:cTn id="302" presetID="22" presetClass="entr" presetSubtype="1" fill="hold" grpId="0" nodeType="after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wipe(up)">
                                      <p:cBhvr>
                                        <p:cTn id="304" dur="10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64"/>
                                        </p:tgtEl>
                                        <p:attrNameLst>
                                          <p:attrName>style.visibility</p:attrName>
                                        </p:attrNameLst>
                                      </p:cBhvr>
                                      <p:to>
                                        <p:strVal val="visible"/>
                                      </p:to>
                                    </p:set>
                                    <p:animEffect transition="in" filter="wipe(left)">
                                      <p:cBhvr>
                                        <p:cTn id="309" dur="1000"/>
                                        <p:tgtEl>
                                          <p:spTgt spid="64"/>
                                        </p:tgtEl>
                                      </p:cBhvr>
                                    </p:animEffect>
                                  </p:childTnLst>
                                </p:cTn>
                              </p:par>
                            </p:childTnLst>
                          </p:cTn>
                        </p:par>
                      </p:childTnLst>
                    </p:cTn>
                  </p:par>
                  <p:par>
                    <p:cTn id="310" fill="hold">
                      <p:stCondLst>
                        <p:cond delay="indefinite"/>
                      </p:stCondLst>
                      <p:childTnLst>
                        <p:par>
                          <p:cTn id="311" fill="hold">
                            <p:stCondLst>
                              <p:cond delay="0"/>
                            </p:stCondLst>
                            <p:childTnLst>
                              <p:par>
                                <p:cTn id="312" presetID="21" presetClass="entr" presetSubtype="1" fill="hold" grpId="0" nodeType="clickEffect">
                                  <p:stCondLst>
                                    <p:cond delay="0"/>
                                  </p:stCondLst>
                                  <p:childTnLst>
                                    <p:set>
                                      <p:cBhvr>
                                        <p:cTn id="313" dur="1" fill="hold">
                                          <p:stCondLst>
                                            <p:cond delay="0"/>
                                          </p:stCondLst>
                                        </p:cTn>
                                        <p:tgtEl>
                                          <p:spTgt spid="65"/>
                                        </p:tgtEl>
                                        <p:attrNameLst>
                                          <p:attrName>style.visibility</p:attrName>
                                        </p:attrNameLst>
                                      </p:cBhvr>
                                      <p:to>
                                        <p:strVal val="visible"/>
                                      </p:to>
                                    </p:set>
                                    <p:animEffect transition="in" filter="wheel(1)">
                                      <p:cBhvr>
                                        <p:cTn id="314" dur="2000"/>
                                        <p:tgtEl>
                                          <p:spTgt spid="65"/>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8" fill="hold" grpId="0" nodeType="clickEffect">
                                  <p:stCondLst>
                                    <p:cond delay="0"/>
                                  </p:stCondLst>
                                  <p:childTnLst>
                                    <p:set>
                                      <p:cBhvr>
                                        <p:cTn id="318" dur="1" fill="hold">
                                          <p:stCondLst>
                                            <p:cond delay="0"/>
                                          </p:stCondLst>
                                        </p:cTn>
                                        <p:tgtEl>
                                          <p:spTgt spid="81"/>
                                        </p:tgtEl>
                                        <p:attrNameLst>
                                          <p:attrName>style.visibility</p:attrName>
                                        </p:attrNameLst>
                                      </p:cBhvr>
                                      <p:to>
                                        <p:strVal val="visible"/>
                                      </p:to>
                                    </p:set>
                                    <p:animEffect transition="in" filter="wipe(left)">
                                      <p:cBhvr>
                                        <p:cTn id="319" dur="1000"/>
                                        <p:tgtEl>
                                          <p:spTgt spid="81"/>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8" fill="hold" grpId="0" nodeType="clickEffect">
                                  <p:stCondLst>
                                    <p:cond delay="0"/>
                                  </p:stCondLst>
                                  <p:childTnLst>
                                    <p:set>
                                      <p:cBhvr>
                                        <p:cTn id="323" dur="1" fill="hold">
                                          <p:stCondLst>
                                            <p:cond delay="0"/>
                                          </p:stCondLst>
                                        </p:cTn>
                                        <p:tgtEl>
                                          <p:spTgt spid="93"/>
                                        </p:tgtEl>
                                        <p:attrNameLst>
                                          <p:attrName>style.visibility</p:attrName>
                                        </p:attrNameLst>
                                      </p:cBhvr>
                                      <p:to>
                                        <p:strVal val="visible"/>
                                      </p:to>
                                    </p:set>
                                    <p:animEffect transition="in" filter="wipe(left)">
                                      <p:cBhvr>
                                        <p:cTn id="324" dur="1000"/>
                                        <p:tgtEl>
                                          <p:spTgt spid="93"/>
                                        </p:tgtEl>
                                      </p:cBhvr>
                                    </p:animEffect>
                                  </p:childTnLst>
                                </p:cTn>
                              </p:par>
                            </p:childTnLst>
                          </p:cTn>
                        </p:par>
                        <p:par>
                          <p:cTn id="325" fill="hold">
                            <p:stCondLst>
                              <p:cond delay="1000"/>
                            </p:stCondLst>
                            <p:childTnLst>
                              <p:par>
                                <p:cTn id="326" presetID="22" presetClass="entr" presetSubtype="8" fill="hold" grpId="0" nodeType="afterEffect">
                                  <p:stCondLst>
                                    <p:cond delay="0"/>
                                  </p:stCondLst>
                                  <p:childTnLst>
                                    <p:set>
                                      <p:cBhvr>
                                        <p:cTn id="327" dur="1" fill="hold">
                                          <p:stCondLst>
                                            <p:cond delay="0"/>
                                          </p:stCondLst>
                                        </p:cTn>
                                        <p:tgtEl>
                                          <p:spTgt spid="95"/>
                                        </p:tgtEl>
                                        <p:attrNameLst>
                                          <p:attrName>style.visibility</p:attrName>
                                        </p:attrNameLst>
                                      </p:cBhvr>
                                      <p:to>
                                        <p:strVal val="visible"/>
                                      </p:to>
                                    </p:set>
                                    <p:animEffect transition="in" filter="wipe(left)">
                                      <p:cBhvr>
                                        <p:cTn id="328" dur="1000"/>
                                        <p:tgtEl>
                                          <p:spTgt spid="95"/>
                                        </p:tgtEl>
                                      </p:cBhvr>
                                    </p:animEffect>
                                  </p:childTnLst>
                                </p:cTn>
                              </p:par>
                            </p:childTnLst>
                          </p:cTn>
                        </p:par>
                        <p:par>
                          <p:cTn id="329" fill="hold">
                            <p:stCondLst>
                              <p:cond delay="2000"/>
                            </p:stCondLst>
                            <p:childTnLst>
                              <p:par>
                                <p:cTn id="330" presetID="22" presetClass="entr" presetSubtype="8" fill="hold" grpId="0" nodeType="afterEffect">
                                  <p:stCondLst>
                                    <p:cond delay="0"/>
                                  </p:stCondLst>
                                  <p:childTnLst>
                                    <p:set>
                                      <p:cBhvr>
                                        <p:cTn id="331" dur="1" fill="hold">
                                          <p:stCondLst>
                                            <p:cond delay="0"/>
                                          </p:stCondLst>
                                        </p:cTn>
                                        <p:tgtEl>
                                          <p:spTgt spid="94"/>
                                        </p:tgtEl>
                                        <p:attrNameLst>
                                          <p:attrName>style.visibility</p:attrName>
                                        </p:attrNameLst>
                                      </p:cBhvr>
                                      <p:to>
                                        <p:strVal val="visible"/>
                                      </p:to>
                                    </p:set>
                                    <p:animEffect transition="in" filter="wipe(left)">
                                      <p:cBhvr>
                                        <p:cTn id="332" dur="1000"/>
                                        <p:tgtEl>
                                          <p:spTgt spid="94"/>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8" fill="hold" grpId="0" nodeType="clickEffect">
                                  <p:stCondLst>
                                    <p:cond delay="0"/>
                                  </p:stCondLst>
                                  <p:childTnLst>
                                    <p:set>
                                      <p:cBhvr>
                                        <p:cTn id="336" dur="1" fill="hold">
                                          <p:stCondLst>
                                            <p:cond delay="0"/>
                                          </p:stCondLst>
                                        </p:cTn>
                                        <p:tgtEl>
                                          <p:spTgt spid="91"/>
                                        </p:tgtEl>
                                        <p:attrNameLst>
                                          <p:attrName>style.visibility</p:attrName>
                                        </p:attrNameLst>
                                      </p:cBhvr>
                                      <p:to>
                                        <p:strVal val="visible"/>
                                      </p:to>
                                    </p:set>
                                    <p:animEffect transition="in" filter="wipe(left)">
                                      <p:cBhvr>
                                        <p:cTn id="337" dur="1000"/>
                                        <p:tgtEl>
                                          <p:spTgt spid="91"/>
                                        </p:tgtEl>
                                      </p:cBhvr>
                                    </p:animEffect>
                                  </p:childTnLst>
                                </p:cTn>
                              </p:par>
                            </p:childTnLst>
                          </p:cTn>
                        </p:par>
                        <p:par>
                          <p:cTn id="338" fill="hold">
                            <p:stCondLst>
                              <p:cond delay="1000"/>
                            </p:stCondLst>
                            <p:childTnLst>
                              <p:par>
                                <p:cTn id="339" presetID="22" presetClass="entr" presetSubtype="8" fill="hold" grpId="0" nodeType="afterEffect">
                                  <p:stCondLst>
                                    <p:cond delay="0"/>
                                  </p:stCondLst>
                                  <p:childTnLst>
                                    <p:set>
                                      <p:cBhvr>
                                        <p:cTn id="340" dur="1" fill="hold">
                                          <p:stCondLst>
                                            <p:cond delay="0"/>
                                          </p:stCondLst>
                                        </p:cTn>
                                        <p:tgtEl>
                                          <p:spTgt spid="92"/>
                                        </p:tgtEl>
                                        <p:attrNameLst>
                                          <p:attrName>style.visibility</p:attrName>
                                        </p:attrNameLst>
                                      </p:cBhvr>
                                      <p:to>
                                        <p:strVal val="visible"/>
                                      </p:to>
                                    </p:set>
                                    <p:animEffect transition="in" filter="wipe(left)">
                                      <p:cBhvr>
                                        <p:cTn id="341" dur="1000"/>
                                        <p:tgtEl>
                                          <p:spTgt spid="92"/>
                                        </p:tgtEl>
                                      </p:cBhvr>
                                    </p:animEffect>
                                  </p:childTnLst>
                                </p:cTn>
                              </p:par>
                            </p:childTnLst>
                          </p:cTn>
                        </p:par>
                      </p:childTnLst>
                    </p:cTn>
                  </p:par>
                  <p:par>
                    <p:cTn id="342" fill="hold">
                      <p:stCondLst>
                        <p:cond delay="indefinite"/>
                      </p:stCondLst>
                      <p:childTnLst>
                        <p:par>
                          <p:cTn id="343" fill="hold">
                            <p:stCondLst>
                              <p:cond delay="0"/>
                            </p:stCondLst>
                            <p:childTnLst>
                              <p:par>
                                <p:cTn id="344" presetID="22" presetClass="entr" presetSubtype="1" fill="hold" grpId="0" nodeType="clickEffect">
                                  <p:stCondLst>
                                    <p:cond delay="0"/>
                                  </p:stCondLst>
                                  <p:childTnLst>
                                    <p:set>
                                      <p:cBhvr>
                                        <p:cTn id="345" dur="1" fill="hold">
                                          <p:stCondLst>
                                            <p:cond delay="0"/>
                                          </p:stCondLst>
                                        </p:cTn>
                                        <p:tgtEl>
                                          <p:spTgt spid="77"/>
                                        </p:tgtEl>
                                        <p:attrNameLst>
                                          <p:attrName>style.visibility</p:attrName>
                                        </p:attrNameLst>
                                      </p:cBhvr>
                                      <p:to>
                                        <p:strVal val="visible"/>
                                      </p:to>
                                    </p:set>
                                    <p:animEffect transition="in" filter="wipe(up)">
                                      <p:cBhvr>
                                        <p:cTn id="346" dur="1000"/>
                                        <p:tgtEl>
                                          <p:spTgt spid="77"/>
                                        </p:tgtEl>
                                      </p:cBhvr>
                                    </p:animEffect>
                                  </p:childTnLst>
                                </p:cTn>
                              </p:par>
                            </p:childTnLst>
                          </p:cTn>
                        </p:par>
                        <p:par>
                          <p:cTn id="347" fill="hold">
                            <p:stCondLst>
                              <p:cond delay="1000"/>
                            </p:stCondLst>
                            <p:childTnLst>
                              <p:par>
                                <p:cTn id="348" presetID="22" presetClass="entr" presetSubtype="1" fill="hold" grpId="0" nodeType="afterEffect">
                                  <p:stCondLst>
                                    <p:cond delay="0"/>
                                  </p:stCondLst>
                                  <p:childTnLst>
                                    <p:set>
                                      <p:cBhvr>
                                        <p:cTn id="349" dur="1" fill="hold">
                                          <p:stCondLst>
                                            <p:cond delay="0"/>
                                          </p:stCondLst>
                                        </p:cTn>
                                        <p:tgtEl>
                                          <p:spTgt spid="80"/>
                                        </p:tgtEl>
                                        <p:attrNameLst>
                                          <p:attrName>style.visibility</p:attrName>
                                        </p:attrNameLst>
                                      </p:cBhvr>
                                      <p:to>
                                        <p:strVal val="visible"/>
                                      </p:to>
                                    </p:set>
                                    <p:animEffect transition="in" filter="wipe(up)">
                                      <p:cBhvr>
                                        <p:cTn id="350" dur="1000"/>
                                        <p:tgtEl>
                                          <p:spTgt spid="80"/>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1" fill="hold" grpId="0" nodeType="clickEffect">
                                  <p:stCondLst>
                                    <p:cond delay="0"/>
                                  </p:stCondLst>
                                  <p:childTnLst>
                                    <p:set>
                                      <p:cBhvr>
                                        <p:cTn id="354" dur="1" fill="hold">
                                          <p:stCondLst>
                                            <p:cond delay="0"/>
                                          </p:stCondLst>
                                        </p:cTn>
                                        <p:tgtEl>
                                          <p:spTgt spid="96"/>
                                        </p:tgtEl>
                                        <p:attrNameLst>
                                          <p:attrName>style.visibility</p:attrName>
                                        </p:attrNameLst>
                                      </p:cBhvr>
                                      <p:to>
                                        <p:strVal val="visible"/>
                                      </p:to>
                                    </p:set>
                                    <p:animEffect transition="in" filter="wipe(up)">
                                      <p:cBhvr>
                                        <p:cTn id="355" dur="1000"/>
                                        <p:tgtEl>
                                          <p:spTgt spid="96"/>
                                        </p:tgtEl>
                                      </p:cBhvr>
                                    </p:animEffect>
                                  </p:childTnLst>
                                </p:cTn>
                              </p:par>
                            </p:childTnLst>
                          </p:cTn>
                        </p:par>
                        <p:par>
                          <p:cTn id="356" fill="hold">
                            <p:stCondLst>
                              <p:cond delay="1000"/>
                            </p:stCondLst>
                            <p:childTnLst>
                              <p:par>
                                <p:cTn id="357" presetID="22" presetClass="entr" presetSubtype="1" fill="hold" grpId="0" nodeType="afterEffect">
                                  <p:stCondLst>
                                    <p:cond delay="0"/>
                                  </p:stCondLst>
                                  <p:childTnLst>
                                    <p:set>
                                      <p:cBhvr>
                                        <p:cTn id="358" dur="1" fill="hold">
                                          <p:stCondLst>
                                            <p:cond delay="0"/>
                                          </p:stCondLst>
                                        </p:cTn>
                                        <p:tgtEl>
                                          <p:spTgt spid="97"/>
                                        </p:tgtEl>
                                        <p:attrNameLst>
                                          <p:attrName>style.visibility</p:attrName>
                                        </p:attrNameLst>
                                      </p:cBhvr>
                                      <p:to>
                                        <p:strVal val="visible"/>
                                      </p:to>
                                    </p:set>
                                    <p:animEffect transition="in" filter="wipe(up)">
                                      <p:cBhvr>
                                        <p:cTn id="359" dur="1000"/>
                                        <p:tgtEl>
                                          <p:spTgt spid="97"/>
                                        </p:tgtEl>
                                      </p:cBhvr>
                                    </p:animEffect>
                                  </p:childTnLst>
                                </p:cTn>
                              </p:par>
                            </p:childTnLst>
                          </p:cTn>
                        </p:par>
                      </p:childTnLst>
                    </p:cTn>
                  </p:par>
                  <p:par>
                    <p:cTn id="360" fill="hold">
                      <p:stCondLst>
                        <p:cond delay="indefinite"/>
                      </p:stCondLst>
                      <p:childTnLst>
                        <p:par>
                          <p:cTn id="361" fill="hold">
                            <p:stCondLst>
                              <p:cond delay="0"/>
                            </p:stCondLst>
                            <p:childTnLst>
                              <p:par>
                                <p:cTn id="362" presetID="22" presetClass="entr" presetSubtype="1" fill="hold" grpId="0" nodeType="clickEffect">
                                  <p:stCondLst>
                                    <p:cond delay="0"/>
                                  </p:stCondLst>
                                  <p:childTnLst>
                                    <p:set>
                                      <p:cBhvr>
                                        <p:cTn id="363" dur="1" fill="hold">
                                          <p:stCondLst>
                                            <p:cond delay="0"/>
                                          </p:stCondLst>
                                        </p:cTn>
                                        <p:tgtEl>
                                          <p:spTgt spid="98"/>
                                        </p:tgtEl>
                                        <p:attrNameLst>
                                          <p:attrName>style.visibility</p:attrName>
                                        </p:attrNameLst>
                                      </p:cBhvr>
                                      <p:to>
                                        <p:strVal val="visible"/>
                                      </p:to>
                                    </p:set>
                                    <p:animEffect transition="in" filter="wipe(up)">
                                      <p:cBhvr>
                                        <p:cTn id="364" dur="1000"/>
                                        <p:tgtEl>
                                          <p:spTgt spid="98"/>
                                        </p:tgtEl>
                                      </p:cBhvr>
                                    </p:animEffect>
                                  </p:childTnLst>
                                </p:cTn>
                              </p:par>
                            </p:childTnLst>
                          </p:cTn>
                        </p:par>
                        <p:par>
                          <p:cTn id="365" fill="hold">
                            <p:stCondLst>
                              <p:cond delay="1000"/>
                            </p:stCondLst>
                            <p:childTnLst>
                              <p:par>
                                <p:cTn id="366" presetID="22" presetClass="entr" presetSubtype="1" fill="hold" grpId="0" nodeType="afterEffect">
                                  <p:stCondLst>
                                    <p:cond delay="0"/>
                                  </p:stCondLst>
                                  <p:childTnLst>
                                    <p:set>
                                      <p:cBhvr>
                                        <p:cTn id="367" dur="1" fill="hold">
                                          <p:stCondLst>
                                            <p:cond delay="0"/>
                                          </p:stCondLst>
                                        </p:cTn>
                                        <p:tgtEl>
                                          <p:spTgt spid="99"/>
                                        </p:tgtEl>
                                        <p:attrNameLst>
                                          <p:attrName>style.visibility</p:attrName>
                                        </p:attrNameLst>
                                      </p:cBhvr>
                                      <p:to>
                                        <p:strVal val="visible"/>
                                      </p:to>
                                    </p:set>
                                    <p:animEffect transition="in" filter="wipe(up)">
                                      <p:cBhvr>
                                        <p:cTn id="368" dur="1000"/>
                                        <p:tgtEl>
                                          <p:spTgt spid="99"/>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grpId="0" nodeType="clickEffect">
                                  <p:stCondLst>
                                    <p:cond delay="0"/>
                                  </p:stCondLst>
                                  <p:childTnLst>
                                    <p:set>
                                      <p:cBhvr>
                                        <p:cTn id="372" dur="1" fill="hold">
                                          <p:stCondLst>
                                            <p:cond delay="0"/>
                                          </p:stCondLst>
                                        </p:cTn>
                                        <p:tgtEl>
                                          <p:spTgt spid="100"/>
                                        </p:tgtEl>
                                        <p:attrNameLst>
                                          <p:attrName>style.visibility</p:attrName>
                                        </p:attrNameLst>
                                      </p:cBhvr>
                                      <p:to>
                                        <p:strVal val="visible"/>
                                      </p:to>
                                    </p:set>
                                    <p:animEffect transition="in" filter="wipe(left)">
                                      <p:cBhvr>
                                        <p:cTn id="373" dur="1000"/>
                                        <p:tgtEl>
                                          <p:spTgt spid="100"/>
                                        </p:tgtEl>
                                      </p:cBhvr>
                                    </p:animEffect>
                                  </p:childTnLst>
                                </p:cTn>
                              </p:par>
                            </p:childTnLst>
                          </p:cTn>
                        </p:par>
                        <p:par>
                          <p:cTn id="374" fill="hold">
                            <p:stCondLst>
                              <p:cond delay="1000"/>
                            </p:stCondLst>
                            <p:childTnLst>
                              <p:par>
                                <p:cTn id="375" presetID="22" presetClass="entr" presetSubtype="8" fill="hold" grpId="0" nodeType="afterEffect">
                                  <p:stCondLst>
                                    <p:cond delay="0"/>
                                  </p:stCondLst>
                                  <p:childTnLst>
                                    <p:set>
                                      <p:cBhvr>
                                        <p:cTn id="376" dur="1" fill="hold">
                                          <p:stCondLst>
                                            <p:cond delay="0"/>
                                          </p:stCondLst>
                                        </p:cTn>
                                        <p:tgtEl>
                                          <p:spTgt spid="102"/>
                                        </p:tgtEl>
                                        <p:attrNameLst>
                                          <p:attrName>style.visibility</p:attrName>
                                        </p:attrNameLst>
                                      </p:cBhvr>
                                      <p:to>
                                        <p:strVal val="visible"/>
                                      </p:to>
                                    </p:set>
                                    <p:animEffect transition="in" filter="wipe(left)">
                                      <p:cBhvr>
                                        <p:cTn id="377" dur="1000"/>
                                        <p:tgtEl>
                                          <p:spTgt spid="102"/>
                                        </p:tgtEl>
                                      </p:cBhvr>
                                    </p:animEffect>
                                  </p:childTnLst>
                                </p:cTn>
                              </p:par>
                            </p:childTnLst>
                          </p:cTn>
                        </p:par>
                        <p:par>
                          <p:cTn id="378" fill="hold">
                            <p:stCondLst>
                              <p:cond delay="2000"/>
                            </p:stCondLst>
                            <p:childTnLst>
                              <p:par>
                                <p:cTn id="379" presetID="22" presetClass="entr" presetSubtype="8" fill="hold" grpId="0" nodeType="afterEffect">
                                  <p:stCondLst>
                                    <p:cond delay="0"/>
                                  </p:stCondLst>
                                  <p:childTnLst>
                                    <p:set>
                                      <p:cBhvr>
                                        <p:cTn id="380" dur="1" fill="hold">
                                          <p:stCondLst>
                                            <p:cond delay="0"/>
                                          </p:stCondLst>
                                        </p:cTn>
                                        <p:tgtEl>
                                          <p:spTgt spid="101"/>
                                        </p:tgtEl>
                                        <p:attrNameLst>
                                          <p:attrName>style.visibility</p:attrName>
                                        </p:attrNameLst>
                                      </p:cBhvr>
                                      <p:to>
                                        <p:strVal val="visible"/>
                                      </p:to>
                                    </p:set>
                                    <p:animEffect transition="in" filter="wipe(left)">
                                      <p:cBhvr>
                                        <p:cTn id="381" dur="1000"/>
                                        <p:tgtEl>
                                          <p:spTgt spid="101"/>
                                        </p:tgtEl>
                                      </p:cBhvr>
                                    </p:animEffect>
                                  </p:childTnLst>
                                </p:cTn>
                              </p:par>
                            </p:childTnLst>
                          </p:cTn>
                        </p:par>
                        <p:par>
                          <p:cTn id="382" fill="hold">
                            <p:stCondLst>
                              <p:cond delay="3000"/>
                            </p:stCondLst>
                            <p:childTnLst>
                              <p:par>
                                <p:cTn id="383" presetID="22" presetClass="entr" presetSubtype="8" fill="hold" grpId="0" nodeType="afterEffect">
                                  <p:stCondLst>
                                    <p:cond delay="0"/>
                                  </p:stCondLst>
                                  <p:childTnLst>
                                    <p:set>
                                      <p:cBhvr>
                                        <p:cTn id="384" dur="1" fill="hold">
                                          <p:stCondLst>
                                            <p:cond delay="0"/>
                                          </p:stCondLst>
                                        </p:cTn>
                                        <p:tgtEl>
                                          <p:spTgt spid="103"/>
                                        </p:tgtEl>
                                        <p:attrNameLst>
                                          <p:attrName>style.visibility</p:attrName>
                                        </p:attrNameLst>
                                      </p:cBhvr>
                                      <p:to>
                                        <p:strVal val="visible"/>
                                      </p:to>
                                    </p:set>
                                    <p:animEffect transition="in" filter="wipe(left)">
                                      <p:cBhvr>
                                        <p:cTn id="385" dur="1000"/>
                                        <p:tgtEl>
                                          <p:spTgt spid="103"/>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1" fill="hold" grpId="0" nodeType="clickEffect">
                                  <p:stCondLst>
                                    <p:cond delay="0"/>
                                  </p:stCondLst>
                                  <p:childTnLst>
                                    <p:set>
                                      <p:cBhvr>
                                        <p:cTn id="389" dur="1" fill="hold">
                                          <p:stCondLst>
                                            <p:cond delay="0"/>
                                          </p:stCondLst>
                                        </p:cTn>
                                        <p:tgtEl>
                                          <p:spTgt spid="105"/>
                                        </p:tgtEl>
                                        <p:attrNameLst>
                                          <p:attrName>style.visibility</p:attrName>
                                        </p:attrNameLst>
                                      </p:cBhvr>
                                      <p:to>
                                        <p:strVal val="visible"/>
                                      </p:to>
                                    </p:set>
                                    <p:animEffect transition="in" filter="wipe(up)">
                                      <p:cBhvr>
                                        <p:cTn id="390" dur="1000"/>
                                        <p:tgtEl>
                                          <p:spTgt spid="105"/>
                                        </p:tgtEl>
                                      </p:cBhvr>
                                    </p:animEffect>
                                  </p:childTnLst>
                                </p:cTn>
                              </p:par>
                            </p:childTnLst>
                          </p:cTn>
                        </p:par>
                        <p:par>
                          <p:cTn id="391" fill="hold">
                            <p:stCondLst>
                              <p:cond delay="1000"/>
                            </p:stCondLst>
                            <p:childTnLst>
                              <p:par>
                                <p:cTn id="392" presetID="22" presetClass="entr" presetSubtype="1" fill="hold" grpId="0" nodeType="afterEffect">
                                  <p:stCondLst>
                                    <p:cond delay="0"/>
                                  </p:stCondLst>
                                  <p:childTnLst>
                                    <p:set>
                                      <p:cBhvr>
                                        <p:cTn id="393" dur="1" fill="hold">
                                          <p:stCondLst>
                                            <p:cond delay="0"/>
                                          </p:stCondLst>
                                        </p:cTn>
                                        <p:tgtEl>
                                          <p:spTgt spid="106"/>
                                        </p:tgtEl>
                                        <p:attrNameLst>
                                          <p:attrName>style.visibility</p:attrName>
                                        </p:attrNameLst>
                                      </p:cBhvr>
                                      <p:to>
                                        <p:strVal val="visible"/>
                                      </p:to>
                                    </p:set>
                                    <p:animEffect transition="in" filter="wipe(up)">
                                      <p:cBhvr>
                                        <p:cTn id="394" dur="1000"/>
                                        <p:tgtEl>
                                          <p:spTgt spid="106"/>
                                        </p:tgtEl>
                                      </p:cBhvr>
                                    </p:animEffect>
                                  </p:childTnLst>
                                </p:cTn>
                              </p:par>
                            </p:childTnLst>
                          </p:cTn>
                        </p:par>
                      </p:childTnLst>
                    </p:cTn>
                  </p:par>
                  <p:par>
                    <p:cTn id="395" fill="hold">
                      <p:stCondLst>
                        <p:cond delay="indefinite"/>
                      </p:stCondLst>
                      <p:childTnLst>
                        <p:par>
                          <p:cTn id="396" fill="hold">
                            <p:stCondLst>
                              <p:cond delay="0"/>
                            </p:stCondLst>
                            <p:childTnLst>
                              <p:par>
                                <p:cTn id="397" presetID="22" presetClass="entr" presetSubtype="8" fill="hold" grpId="0" nodeType="clickEffect">
                                  <p:stCondLst>
                                    <p:cond delay="0"/>
                                  </p:stCondLst>
                                  <p:childTnLst>
                                    <p:set>
                                      <p:cBhvr>
                                        <p:cTn id="398" dur="1" fill="hold">
                                          <p:stCondLst>
                                            <p:cond delay="0"/>
                                          </p:stCondLst>
                                        </p:cTn>
                                        <p:tgtEl>
                                          <p:spTgt spid="88"/>
                                        </p:tgtEl>
                                        <p:attrNameLst>
                                          <p:attrName>style.visibility</p:attrName>
                                        </p:attrNameLst>
                                      </p:cBhvr>
                                      <p:to>
                                        <p:strVal val="visible"/>
                                      </p:to>
                                    </p:set>
                                    <p:animEffect transition="in" filter="wipe(left)">
                                      <p:cBhvr>
                                        <p:cTn id="399" dur="1000"/>
                                        <p:tgtEl>
                                          <p:spTgt spid="88"/>
                                        </p:tgtEl>
                                      </p:cBhvr>
                                    </p:animEffect>
                                  </p:childTnLst>
                                </p:cTn>
                              </p:par>
                            </p:childTnLst>
                          </p:cTn>
                        </p:par>
                      </p:childTnLst>
                    </p:cTn>
                  </p:par>
                  <p:par>
                    <p:cTn id="400" fill="hold">
                      <p:stCondLst>
                        <p:cond delay="indefinite"/>
                      </p:stCondLst>
                      <p:childTnLst>
                        <p:par>
                          <p:cTn id="401" fill="hold">
                            <p:stCondLst>
                              <p:cond delay="0"/>
                            </p:stCondLst>
                            <p:childTnLst>
                              <p:par>
                                <p:cTn id="402" presetID="22" presetClass="entr" presetSubtype="1" fill="hold" grpId="0" nodeType="clickEffect">
                                  <p:stCondLst>
                                    <p:cond delay="0"/>
                                  </p:stCondLst>
                                  <p:childTnLst>
                                    <p:set>
                                      <p:cBhvr>
                                        <p:cTn id="403" dur="1" fill="hold">
                                          <p:stCondLst>
                                            <p:cond delay="0"/>
                                          </p:stCondLst>
                                        </p:cTn>
                                        <p:tgtEl>
                                          <p:spTgt spid="89"/>
                                        </p:tgtEl>
                                        <p:attrNameLst>
                                          <p:attrName>style.visibility</p:attrName>
                                        </p:attrNameLst>
                                      </p:cBhvr>
                                      <p:to>
                                        <p:strVal val="visible"/>
                                      </p:to>
                                    </p:set>
                                    <p:animEffect transition="in" filter="wipe(up)">
                                      <p:cBhvr>
                                        <p:cTn id="404" dur="1000"/>
                                        <p:tgtEl>
                                          <p:spTgt spid="89"/>
                                        </p:tgtEl>
                                      </p:cBhvr>
                                    </p:animEffect>
                                  </p:childTnLst>
                                </p:cTn>
                              </p:par>
                            </p:childTnLst>
                          </p:cTn>
                        </p:par>
                        <p:par>
                          <p:cTn id="405" fill="hold">
                            <p:stCondLst>
                              <p:cond delay="1000"/>
                            </p:stCondLst>
                            <p:childTnLst>
                              <p:par>
                                <p:cTn id="406" presetID="22" presetClass="entr" presetSubtype="1" fill="hold" grpId="0" nodeType="afterEffect">
                                  <p:stCondLst>
                                    <p:cond delay="0"/>
                                  </p:stCondLst>
                                  <p:childTnLst>
                                    <p:set>
                                      <p:cBhvr>
                                        <p:cTn id="407" dur="1" fill="hold">
                                          <p:stCondLst>
                                            <p:cond delay="0"/>
                                          </p:stCondLst>
                                        </p:cTn>
                                        <p:tgtEl>
                                          <p:spTgt spid="90"/>
                                        </p:tgtEl>
                                        <p:attrNameLst>
                                          <p:attrName>style.visibility</p:attrName>
                                        </p:attrNameLst>
                                      </p:cBhvr>
                                      <p:to>
                                        <p:strVal val="visible"/>
                                      </p:to>
                                    </p:set>
                                    <p:animEffect transition="in" filter="wipe(up)">
                                      <p:cBhvr>
                                        <p:cTn id="408" dur="1000"/>
                                        <p:tgtEl>
                                          <p:spTgt spid="90"/>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grpId="0" nodeType="clickEffect">
                                  <p:stCondLst>
                                    <p:cond delay="0"/>
                                  </p:stCondLst>
                                  <p:childTnLst>
                                    <p:set>
                                      <p:cBhvr>
                                        <p:cTn id="412" dur="1" fill="hold">
                                          <p:stCondLst>
                                            <p:cond delay="0"/>
                                          </p:stCondLst>
                                        </p:cTn>
                                        <p:tgtEl>
                                          <p:spTgt spid="112"/>
                                        </p:tgtEl>
                                        <p:attrNameLst>
                                          <p:attrName>style.visibility</p:attrName>
                                        </p:attrNameLst>
                                      </p:cBhvr>
                                      <p:to>
                                        <p:strVal val="visible"/>
                                      </p:to>
                                    </p:set>
                                    <p:animEffect transition="in" filter="wipe(up)">
                                      <p:cBhvr>
                                        <p:cTn id="413" dur="1000"/>
                                        <p:tgtEl>
                                          <p:spTgt spid="112"/>
                                        </p:tgtEl>
                                      </p:cBhvr>
                                    </p:animEffect>
                                  </p:childTnLst>
                                </p:cTn>
                              </p:par>
                            </p:childTnLst>
                          </p:cTn>
                        </p:par>
                        <p:par>
                          <p:cTn id="414" fill="hold">
                            <p:stCondLst>
                              <p:cond delay="1000"/>
                            </p:stCondLst>
                            <p:childTnLst>
                              <p:par>
                                <p:cTn id="415" presetID="22" presetClass="entr" presetSubtype="1" fill="hold" grpId="0" nodeType="afterEffect">
                                  <p:stCondLst>
                                    <p:cond delay="0"/>
                                  </p:stCondLst>
                                  <p:childTnLst>
                                    <p:set>
                                      <p:cBhvr>
                                        <p:cTn id="416" dur="1" fill="hold">
                                          <p:stCondLst>
                                            <p:cond delay="0"/>
                                          </p:stCondLst>
                                        </p:cTn>
                                        <p:tgtEl>
                                          <p:spTgt spid="114"/>
                                        </p:tgtEl>
                                        <p:attrNameLst>
                                          <p:attrName>style.visibility</p:attrName>
                                        </p:attrNameLst>
                                      </p:cBhvr>
                                      <p:to>
                                        <p:strVal val="visible"/>
                                      </p:to>
                                    </p:set>
                                    <p:animEffect transition="in" filter="wipe(up)">
                                      <p:cBhvr>
                                        <p:cTn id="417" dur="1000"/>
                                        <p:tgtEl>
                                          <p:spTgt spid="114"/>
                                        </p:tgtEl>
                                      </p:cBhvr>
                                    </p:animEffect>
                                  </p:childTnLst>
                                </p:cTn>
                              </p:par>
                            </p:childTnLst>
                          </p:cTn>
                        </p:par>
                        <p:par>
                          <p:cTn id="418" fill="hold">
                            <p:stCondLst>
                              <p:cond delay="2000"/>
                            </p:stCondLst>
                            <p:childTnLst>
                              <p:par>
                                <p:cTn id="419" presetID="22" presetClass="entr" presetSubtype="8" fill="hold" grpId="0" nodeType="afterEffect">
                                  <p:stCondLst>
                                    <p:cond delay="0"/>
                                  </p:stCondLst>
                                  <p:childTnLst>
                                    <p:set>
                                      <p:cBhvr>
                                        <p:cTn id="420" dur="1" fill="hold">
                                          <p:stCondLst>
                                            <p:cond delay="0"/>
                                          </p:stCondLst>
                                        </p:cTn>
                                        <p:tgtEl>
                                          <p:spTgt spid="113"/>
                                        </p:tgtEl>
                                        <p:attrNameLst>
                                          <p:attrName>style.visibility</p:attrName>
                                        </p:attrNameLst>
                                      </p:cBhvr>
                                      <p:to>
                                        <p:strVal val="visible"/>
                                      </p:to>
                                    </p:set>
                                    <p:animEffect transition="in" filter="wipe(left)">
                                      <p:cBhvr>
                                        <p:cTn id="421" dur="1000"/>
                                        <p:tgtEl>
                                          <p:spTgt spid="113"/>
                                        </p:tgtEl>
                                      </p:cBhvr>
                                    </p:animEffect>
                                  </p:childTnLst>
                                </p:cTn>
                              </p:par>
                            </p:childTnLst>
                          </p:cTn>
                        </p:par>
                      </p:childTnLst>
                    </p:cTn>
                  </p:par>
                  <p:par>
                    <p:cTn id="422" fill="hold">
                      <p:stCondLst>
                        <p:cond delay="indefinite"/>
                      </p:stCondLst>
                      <p:childTnLst>
                        <p:par>
                          <p:cTn id="423" fill="hold">
                            <p:stCondLst>
                              <p:cond delay="0"/>
                            </p:stCondLst>
                            <p:childTnLst>
                              <p:par>
                                <p:cTn id="424" presetID="22" presetClass="entr" presetSubtype="2" fill="hold" grpId="0" nodeType="clickEffect">
                                  <p:stCondLst>
                                    <p:cond delay="0"/>
                                  </p:stCondLst>
                                  <p:childTnLst>
                                    <p:set>
                                      <p:cBhvr>
                                        <p:cTn id="425" dur="1" fill="hold">
                                          <p:stCondLst>
                                            <p:cond delay="0"/>
                                          </p:stCondLst>
                                        </p:cTn>
                                        <p:tgtEl>
                                          <p:spTgt spid="115"/>
                                        </p:tgtEl>
                                        <p:attrNameLst>
                                          <p:attrName>style.visibility</p:attrName>
                                        </p:attrNameLst>
                                      </p:cBhvr>
                                      <p:to>
                                        <p:strVal val="visible"/>
                                      </p:to>
                                    </p:set>
                                    <p:animEffect transition="in" filter="wipe(right)">
                                      <p:cBhvr>
                                        <p:cTn id="426" dur="1000"/>
                                        <p:tgtEl>
                                          <p:spTgt spid="115"/>
                                        </p:tgtEl>
                                      </p:cBhvr>
                                    </p:animEffect>
                                  </p:childTnLst>
                                </p:cTn>
                              </p:par>
                            </p:childTnLst>
                          </p:cTn>
                        </p:par>
                        <p:par>
                          <p:cTn id="427" fill="hold">
                            <p:stCondLst>
                              <p:cond delay="1000"/>
                            </p:stCondLst>
                            <p:childTnLst>
                              <p:par>
                                <p:cTn id="428" presetID="22" presetClass="entr" presetSubtype="2" fill="hold" grpId="0" nodeType="afterEffect">
                                  <p:stCondLst>
                                    <p:cond delay="0"/>
                                  </p:stCondLst>
                                  <p:childTnLst>
                                    <p:set>
                                      <p:cBhvr>
                                        <p:cTn id="429" dur="1" fill="hold">
                                          <p:stCondLst>
                                            <p:cond delay="0"/>
                                          </p:stCondLst>
                                        </p:cTn>
                                        <p:tgtEl>
                                          <p:spTgt spid="116"/>
                                        </p:tgtEl>
                                        <p:attrNameLst>
                                          <p:attrName>style.visibility</p:attrName>
                                        </p:attrNameLst>
                                      </p:cBhvr>
                                      <p:to>
                                        <p:strVal val="visible"/>
                                      </p:to>
                                    </p:set>
                                    <p:animEffect transition="in" filter="wipe(right)">
                                      <p:cBhvr>
                                        <p:cTn id="430" dur="1000"/>
                                        <p:tgtEl>
                                          <p:spTgt spid="116"/>
                                        </p:tgtEl>
                                      </p:cBhvr>
                                    </p:animEffect>
                                  </p:childTnLst>
                                </p:cTn>
                              </p:par>
                            </p:childTnLst>
                          </p:cTn>
                        </p:par>
                      </p:childTnLst>
                    </p:cTn>
                  </p:par>
                  <p:par>
                    <p:cTn id="431" fill="hold">
                      <p:stCondLst>
                        <p:cond delay="indefinite"/>
                      </p:stCondLst>
                      <p:childTnLst>
                        <p:par>
                          <p:cTn id="432" fill="hold">
                            <p:stCondLst>
                              <p:cond delay="0"/>
                            </p:stCondLst>
                            <p:childTnLst>
                              <p:par>
                                <p:cTn id="433" presetID="22" presetClass="entr" presetSubtype="1" fill="hold" grpId="0" nodeType="clickEffect">
                                  <p:stCondLst>
                                    <p:cond delay="0"/>
                                  </p:stCondLst>
                                  <p:childTnLst>
                                    <p:set>
                                      <p:cBhvr>
                                        <p:cTn id="434" dur="1" fill="hold">
                                          <p:stCondLst>
                                            <p:cond delay="0"/>
                                          </p:stCondLst>
                                        </p:cTn>
                                        <p:tgtEl>
                                          <p:spTgt spid="117"/>
                                        </p:tgtEl>
                                        <p:attrNameLst>
                                          <p:attrName>style.visibility</p:attrName>
                                        </p:attrNameLst>
                                      </p:cBhvr>
                                      <p:to>
                                        <p:strVal val="visible"/>
                                      </p:to>
                                    </p:set>
                                    <p:animEffect transition="in" filter="wipe(up)">
                                      <p:cBhvr>
                                        <p:cTn id="435" dur="1000"/>
                                        <p:tgtEl>
                                          <p:spTgt spid="117"/>
                                        </p:tgtEl>
                                      </p:cBhvr>
                                    </p:animEffect>
                                  </p:childTnLst>
                                </p:cTn>
                              </p:par>
                            </p:childTnLst>
                          </p:cTn>
                        </p:par>
                        <p:par>
                          <p:cTn id="436" fill="hold">
                            <p:stCondLst>
                              <p:cond delay="1000"/>
                            </p:stCondLst>
                            <p:childTnLst>
                              <p:par>
                                <p:cTn id="437" presetID="22" presetClass="entr" presetSubtype="1" fill="hold" grpId="0" nodeType="afterEffect">
                                  <p:stCondLst>
                                    <p:cond delay="0"/>
                                  </p:stCondLst>
                                  <p:childTnLst>
                                    <p:set>
                                      <p:cBhvr>
                                        <p:cTn id="438" dur="1" fill="hold">
                                          <p:stCondLst>
                                            <p:cond delay="0"/>
                                          </p:stCondLst>
                                        </p:cTn>
                                        <p:tgtEl>
                                          <p:spTgt spid="119"/>
                                        </p:tgtEl>
                                        <p:attrNameLst>
                                          <p:attrName>style.visibility</p:attrName>
                                        </p:attrNameLst>
                                      </p:cBhvr>
                                      <p:to>
                                        <p:strVal val="visible"/>
                                      </p:to>
                                    </p:set>
                                    <p:animEffect transition="in" filter="wipe(up)">
                                      <p:cBhvr>
                                        <p:cTn id="439" dur="1000"/>
                                        <p:tgtEl>
                                          <p:spTgt spid="119"/>
                                        </p:tgtEl>
                                      </p:cBhvr>
                                    </p:animEffect>
                                  </p:childTnLst>
                                </p:cTn>
                              </p:par>
                            </p:childTnLst>
                          </p:cTn>
                        </p:par>
                        <p:par>
                          <p:cTn id="440" fill="hold">
                            <p:stCondLst>
                              <p:cond delay="2000"/>
                            </p:stCondLst>
                            <p:childTnLst>
                              <p:par>
                                <p:cTn id="441" presetID="22" presetClass="entr" presetSubtype="8" fill="hold" grpId="0" nodeType="afterEffect">
                                  <p:stCondLst>
                                    <p:cond delay="0"/>
                                  </p:stCondLst>
                                  <p:childTnLst>
                                    <p:set>
                                      <p:cBhvr>
                                        <p:cTn id="442" dur="1" fill="hold">
                                          <p:stCondLst>
                                            <p:cond delay="0"/>
                                          </p:stCondLst>
                                        </p:cTn>
                                        <p:tgtEl>
                                          <p:spTgt spid="120"/>
                                        </p:tgtEl>
                                        <p:attrNameLst>
                                          <p:attrName>style.visibility</p:attrName>
                                        </p:attrNameLst>
                                      </p:cBhvr>
                                      <p:to>
                                        <p:strVal val="visible"/>
                                      </p:to>
                                    </p:set>
                                    <p:animEffect transition="in" filter="wipe(left)">
                                      <p:cBhvr>
                                        <p:cTn id="443" dur="1000"/>
                                        <p:tgtEl>
                                          <p:spTgt spid="120"/>
                                        </p:tgtEl>
                                      </p:cBhvr>
                                    </p:animEffect>
                                  </p:childTnLst>
                                </p:cTn>
                              </p:par>
                            </p:childTnLst>
                          </p:cTn>
                        </p:par>
                        <p:par>
                          <p:cTn id="444" fill="hold">
                            <p:stCondLst>
                              <p:cond delay="3000"/>
                            </p:stCondLst>
                            <p:childTnLst>
                              <p:par>
                                <p:cTn id="445" presetID="22" presetClass="entr" presetSubtype="8" fill="hold" grpId="0" nodeType="afterEffect">
                                  <p:stCondLst>
                                    <p:cond delay="0"/>
                                  </p:stCondLst>
                                  <p:childTnLst>
                                    <p:set>
                                      <p:cBhvr>
                                        <p:cTn id="446" dur="1" fill="hold">
                                          <p:stCondLst>
                                            <p:cond delay="0"/>
                                          </p:stCondLst>
                                        </p:cTn>
                                        <p:tgtEl>
                                          <p:spTgt spid="118"/>
                                        </p:tgtEl>
                                        <p:attrNameLst>
                                          <p:attrName>style.visibility</p:attrName>
                                        </p:attrNameLst>
                                      </p:cBhvr>
                                      <p:to>
                                        <p:strVal val="visible"/>
                                      </p:to>
                                    </p:set>
                                    <p:animEffect transition="in" filter="wipe(left)">
                                      <p:cBhvr>
                                        <p:cTn id="447" dur="1000"/>
                                        <p:tgtEl>
                                          <p:spTgt spid="118"/>
                                        </p:tgtEl>
                                      </p:cBhvr>
                                    </p:animEffect>
                                  </p:childTnLst>
                                </p:cTn>
                              </p:par>
                            </p:childTnLst>
                          </p:cTn>
                        </p:par>
                      </p:childTnLst>
                    </p:cTn>
                  </p:par>
                  <p:par>
                    <p:cTn id="448" fill="hold">
                      <p:stCondLst>
                        <p:cond delay="indefinite"/>
                      </p:stCondLst>
                      <p:childTnLst>
                        <p:par>
                          <p:cTn id="449" fill="hold">
                            <p:stCondLst>
                              <p:cond delay="0"/>
                            </p:stCondLst>
                            <p:childTnLst>
                              <p:par>
                                <p:cTn id="450" presetID="21" presetClass="entr" presetSubtype="1" fill="hold" grpId="0" nodeType="clickEffect">
                                  <p:stCondLst>
                                    <p:cond delay="0"/>
                                  </p:stCondLst>
                                  <p:childTnLst>
                                    <p:set>
                                      <p:cBhvr>
                                        <p:cTn id="451" dur="1" fill="hold">
                                          <p:stCondLst>
                                            <p:cond delay="0"/>
                                          </p:stCondLst>
                                        </p:cTn>
                                        <p:tgtEl>
                                          <p:spTgt spid="66"/>
                                        </p:tgtEl>
                                        <p:attrNameLst>
                                          <p:attrName>style.visibility</p:attrName>
                                        </p:attrNameLst>
                                      </p:cBhvr>
                                      <p:to>
                                        <p:strVal val="visible"/>
                                      </p:to>
                                    </p:set>
                                    <p:animEffect transition="in" filter="wheel(1)">
                                      <p:cBhvr>
                                        <p:cTn id="452" dur="2000"/>
                                        <p:tgtEl>
                                          <p:spTgt spid="66"/>
                                        </p:tgtEl>
                                      </p:cBhvr>
                                    </p:animEffect>
                                  </p:childTnLst>
                                </p:cTn>
                              </p:par>
                              <p:par>
                                <p:cTn id="453" presetID="21" presetClass="entr" presetSubtype="1" fill="hold" grpId="0" nodeType="withEffect">
                                  <p:stCondLst>
                                    <p:cond delay="0"/>
                                  </p:stCondLst>
                                  <p:childTnLst>
                                    <p:set>
                                      <p:cBhvr>
                                        <p:cTn id="454" dur="1" fill="hold">
                                          <p:stCondLst>
                                            <p:cond delay="0"/>
                                          </p:stCondLst>
                                        </p:cTn>
                                        <p:tgtEl>
                                          <p:spTgt spid="67"/>
                                        </p:tgtEl>
                                        <p:attrNameLst>
                                          <p:attrName>style.visibility</p:attrName>
                                        </p:attrNameLst>
                                      </p:cBhvr>
                                      <p:to>
                                        <p:strVal val="visible"/>
                                      </p:to>
                                    </p:set>
                                    <p:animEffect transition="in" filter="wheel(1)">
                                      <p:cBhvr>
                                        <p:cTn id="455" dur="2000"/>
                                        <p:tgtEl>
                                          <p:spTgt spid="67"/>
                                        </p:tgtEl>
                                      </p:cBhvr>
                                    </p:animEffect>
                                  </p:childTnLst>
                                </p:cTn>
                              </p:par>
                            </p:childTnLst>
                          </p:cTn>
                        </p:par>
                      </p:childTnLst>
                    </p:cTn>
                  </p:par>
                  <p:par>
                    <p:cTn id="456" fill="hold">
                      <p:stCondLst>
                        <p:cond delay="indefinite"/>
                      </p:stCondLst>
                      <p:childTnLst>
                        <p:par>
                          <p:cTn id="457" fill="hold">
                            <p:stCondLst>
                              <p:cond delay="0"/>
                            </p:stCondLst>
                            <p:childTnLst>
                              <p:par>
                                <p:cTn id="458" presetID="22" presetClass="entr" presetSubtype="1" fill="hold" grpId="0" nodeType="clickEffect">
                                  <p:stCondLst>
                                    <p:cond delay="0"/>
                                  </p:stCondLst>
                                  <p:childTnLst>
                                    <p:set>
                                      <p:cBhvr>
                                        <p:cTn id="459" dur="1" fill="hold">
                                          <p:stCondLst>
                                            <p:cond delay="0"/>
                                          </p:stCondLst>
                                        </p:cTn>
                                        <p:tgtEl>
                                          <p:spTgt spid="78"/>
                                        </p:tgtEl>
                                        <p:attrNameLst>
                                          <p:attrName>style.visibility</p:attrName>
                                        </p:attrNameLst>
                                      </p:cBhvr>
                                      <p:to>
                                        <p:strVal val="visible"/>
                                      </p:to>
                                    </p:set>
                                    <p:animEffect transition="in" filter="wipe(up)">
                                      <p:cBhvr>
                                        <p:cTn id="460" dur="1000"/>
                                        <p:tgtEl>
                                          <p:spTgt spid="78"/>
                                        </p:tgtEl>
                                      </p:cBhvr>
                                    </p:animEffect>
                                  </p:childTnLst>
                                </p:cTn>
                              </p:par>
                            </p:childTnLst>
                          </p:cTn>
                        </p:par>
                        <p:par>
                          <p:cTn id="461" fill="hold">
                            <p:stCondLst>
                              <p:cond delay="1000"/>
                            </p:stCondLst>
                            <p:childTnLst>
                              <p:par>
                                <p:cTn id="462" presetID="22" presetClass="entr" presetSubtype="1" fill="hold" grpId="0" nodeType="afterEffect">
                                  <p:stCondLst>
                                    <p:cond delay="0"/>
                                  </p:stCondLst>
                                  <p:childTnLst>
                                    <p:set>
                                      <p:cBhvr>
                                        <p:cTn id="463" dur="1" fill="hold">
                                          <p:stCondLst>
                                            <p:cond delay="0"/>
                                          </p:stCondLst>
                                        </p:cTn>
                                        <p:tgtEl>
                                          <p:spTgt spid="68"/>
                                        </p:tgtEl>
                                        <p:attrNameLst>
                                          <p:attrName>style.visibility</p:attrName>
                                        </p:attrNameLst>
                                      </p:cBhvr>
                                      <p:to>
                                        <p:strVal val="visible"/>
                                      </p:to>
                                    </p:set>
                                    <p:animEffect transition="in" filter="wipe(up)">
                                      <p:cBhvr>
                                        <p:cTn id="464" dur="1000"/>
                                        <p:tgtEl>
                                          <p:spTgt spid="68"/>
                                        </p:tgtEl>
                                      </p:cBhvr>
                                    </p:animEffect>
                                  </p:childTnLst>
                                </p:cTn>
                              </p:par>
                            </p:childTnLst>
                          </p:cTn>
                        </p:par>
                        <p:par>
                          <p:cTn id="465" fill="hold">
                            <p:stCondLst>
                              <p:cond delay="2000"/>
                            </p:stCondLst>
                            <p:childTnLst>
                              <p:par>
                                <p:cTn id="466" presetID="22" presetClass="entr" presetSubtype="1" fill="hold" grpId="0" nodeType="afterEffect">
                                  <p:stCondLst>
                                    <p:cond delay="0"/>
                                  </p:stCondLst>
                                  <p:childTnLst>
                                    <p:set>
                                      <p:cBhvr>
                                        <p:cTn id="467" dur="1" fill="hold">
                                          <p:stCondLst>
                                            <p:cond delay="0"/>
                                          </p:stCondLst>
                                        </p:cTn>
                                        <p:tgtEl>
                                          <p:spTgt spid="79"/>
                                        </p:tgtEl>
                                        <p:attrNameLst>
                                          <p:attrName>style.visibility</p:attrName>
                                        </p:attrNameLst>
                                      </p:cBhvr>
                                      <p:to>
                                        <p:strVal val="visible"/>
                                      </p:to>
                                    </p:set>
                                    <p:animEffect transition="in" filter="wipe(up)">
                                      <p:cBhvr>
                                        <p:cTn id="468" dur="1000"/>
                                        <p:tgtEl>
                                          <p:spTgt spid="79"/>
                                        </p:tgtEl>
                                      </p:cBhvr>
                                    </p:animEffect>
                                  </p:childTnLst>
                                </p:cTn>
                              </p:par>
                            </p:childTnLst>
                          </p:cTn>
                        </p:par>
                      </p:childTnLst>
                    </p:cTn>
                  </p:par>
                  <p:par>
                    <p:cTn id="469" fill="hold">
                      <p:stCondLst>
                        <p:cond delay="indefinite"/>
                      </p:stCondLst>
                      <p:childTnLst>
                        <p:par>
                          <p:cTn id="470" fill="hold">
                            <p:stCondLst>
                              <p:cond delay="0"/>
                            </p:stCondLst>
                            <p:childTnLst>
                              <p:par>
                                <p:cTn id="471" presetID="22" presetClass="entr" presetSubtype="2" fill="hold" grpId="0" nodeType="clickEffect">
                                  <p:stCondLst>
                                    <p:cond delay="0"/>
                                  </p:stCondLst>
                                  <p:childTnLst>
                                    <p:set>
                                      <p:cBhvr>
                                        <p:cTn id="472" dur="1" fill="hold">
                                          <p:stCondLst>
                                            <p:cond delay="0"/>
                                          </p:stCondLst>
                                        </p:cTn>
                                        <p:tgtEl>
                                          <p:spTgt spid="69"/>
                                        </p:tgtEl>
                                        <p:attrNameLst>
                                          <p:attrName>style.visibility</p:attrName>
                                        </p:attrNameLst>
                                      </p:cBhvr>
                                      <p:to>
                                        <p:strVal val="visible"/>
                                      </p:to>
                                    </p:set>
                                    <p:animEffect transition="in" filter="wipe(right)">
                                      <p:cBhvr>
                                        <p:cTn id="473" dur="1000"/>
                                        <p:tgtEl>
                                          <p:spTgt spid="69"/>
                                        </p:tgtEl>
                                      </p:cBhvr>
                                    </p:animEffect>
                                  </p:childTnLst>
                                </p:cTn>
                              </p:par>
                            </p:childTnLst>
                          </p:cTn>
                        </p:par>
                        <p:par>
                          <p:cTn id="474" fill="hold">
                            <p:stCondLst>
                              <p:cond delay="1000"/>
                            </p:stCondLst>
                            <p:childTnLst>
                              <p:par>
                                <p:cTn id="475" presetID="22" presetClass="entr" presetSubtype="1" fill="hold" grpId="0" nodeType="afterEffect">
                                  <p:stCondLst>
                                    <p:cond delay="0"/>
                                  </p:stCondLst>
                                  <p:childTnLst>
                                    <p:set>
                                      <p:cBhvr>
                                        <p:cTn id="476" dur="1" fill="hold">
                                          <p:stCondLst>
                                            <p:cond delay="0"/>
                                          </p:stCondLst>
                                        </p:cTn>
                                        <p:tgtEl>
                                          <p:spTgt spid="70"/>
                                        </p:tgtEl>
                                        <p:attrNameLst>
                                          <p:attrName>style.visibility</p:attrName>
                                        </p:attrNameLst>
                                      </p:cBhvr>
                                      <p:to>
                                        <p:strVal val="visible"/>
                                      </p:to>
                                    </p:set>
                                    <p:animEffect transition="in" filter="wipe(up)">
                                      <p:cBhvr>
                                        <p:cTn id="477" dur="1000"/>
                                        <p:tgtEl>
                                          <p:spTgt spid="70"/>
                                        </p:tgtEl>
                                      </p:cBhvr>
                                    </p:animEffect>
                                  </p:childTnLst>
                                </p:cTn>
                              </p:par>
                            </p:childTnLst>
                          </p:cTn>
                        </p:par>
                      </p:childTnLst>
                    </p:cTn>
                  </p:par>
                  <p:par>
                    <p:cTn id="478" fill="hold">
                      <p:stCondLst>
                        <p:cond delay="indefinite"/>
                      </p:stCondLst>
                      <p:childTnLst>
                        <p:par>
                          <p:cTn id="479" fill="hold">
                            <p:stCondLst>
                              <p:cond delay="0"/>
                            </p:stCondLst>
                            <p:childTnLst>
                              <p:par>
                                <p:cTn id="480" presetID="22" presetClass="entr" presetSubtype="2" fill="hold" grpId="0" nodeType="clickEffect">
                                  <p:stCondLst>
                                    <p:cond delay="0"/>
                                  </p:stCondLst>
                                  <p:childTnLst>
                                    <p:set>
                                      <p:cBhvr>
                                        <p:cTn id="481" dur="1" fill="hold">
                                          <p:stCondLst>
                                            <p:cond delay="0"/>
                                          </p:stCondLst>
                                        </p:cTn>
                                        <p:tgtEl>
                                          <p:spTgt spid="71"/>
                                        </p:tgtEl>
                                        <p:attrNameLst>
                                          <p:attrName>style.visibility</p:attrName>
                                        </p:attrNameLst>
                                      </p:cBhvr>
                                      <p:to>
                                        <p:strVal val="visible"/>
                                      </p:to>
                                    </p:set>
                                    <p:animEffect transition="in" filter="wipe(right)">
                                      <p:cBhvr>
                                        <p:cTn id="482" dur="1000"/>
                                        <p:tgtEl>
                                          <p:spTgt spid="71"/>
                                        </p:tgtEl>
                                      </p:cBhvr>
                                    </p:animEffect>
                                  </p:childTnLst>
                                </p:cTn>
                              </p:par>
                            </p:childTnLst>
                          </p:cTn>
                        </p:par>
                        <p:par>
                          <p:cTn id="483" fill="hold">
                            <p:stCondLst>
                              <p:cond delay="1000"/>
                            </p:stCondLst>
                            <p:childTnLst>
                              <p:par>
                                <p:cTn id="484" presetID="22" presetClass="entr" presetSubtype="1" fill="hold" grpId="0" nodeType="afterEffect">
                                  <p:stCondLst>
                                    <p:cond delay="0"/>
                                  </p:stCondLst>
                                  <p:childTnLst>
                                    <p:set>
                                      <p:cBhvr>
                                        <p:cTn id="485" dur="1" fill="hold">
                                          <p:stCondLst>
                                            <p:cond delay="0"/>
                                          </p:stCondLst>
                                        </p:cTn>
                                        <p:tgtEl>
                                          <p:spTgt spid="72"/>
                                        </p:tgtEl>
                                        <p:attrNameLst>
                                          <p:attrName>style.visibility</p:attrName>
                                        </p:attrNameLst>
                                      </p:cBhvr>
                                      <p:to>
                                        <p:strVal val="visible"/>
                                      </p:to>
                                    </p:set>
                                    <p:animEffect transition="in" filter="wipe(up)">
                                      <p:cBhvr>
                                        <p:cTn id="486" dur="1000"/>
                                        <p:tgtEl>
                                          <p:spTgt spid="72"/>
                                        </p:tgtEl>
                                      </p:cBhvr>
                                    </p:animEffect>
                                  </p:childTnLst>
                                </p:cTn>
                              </p:par>
                            </p:childTnLst>
                          </p:cTn>
                        </p:par>
                      </p:childTnLst>
                    </p:cTn>
                  </p:par>
                  <p:par>
                    <p:cTn id="487" fill="hold">
                      <p:stCondLst>
                        <p:cond delay="indefinite"/>
                      </p:stCondLst>
                      <p:childTnLst>
                        <p:par>
                          <p:cTn id="488" fill="hold">
                            <p:stCondLst>
                              <p:cond delay="0"/>
                            </p:stCondLst>
                            <p:childTnLst>
                              <p:par>
                                <p:cTn id="489" presetID="22" presetClass="entr" presetSubtype="2" fill="hold" grpId="0" nodeType="clickEffect">
                                  <p:stCondLst>
                                    <p:cond delay="0"/>
                                  </p:stCondLst>
                                  <p:childTnLst>
                                    <p:set>
                                      <p:cBhvr>
                                        <p:cTn id="490" dur="1" fill="hold">
                                          <p:stCondLst>
                                            <p:cond delay="0"/>
                                          </p:stCondLst>
                                        </p:cTn>
                                        <p:tgtEl>
                                          <p:spTgt spid="73"/>
                                        </p:tgtEl>
                                        <p:attrNameLst>
                                          <p:attrName>style.visibility</p:attrName>
                                        </p:attrNameLst>
                                      </p:cBhvr>
                                      <p:to>
                                        <p:strVal val="visible"/>
                                      </p:to>
                                    </p:set>
                                    <p:animEffect transition="in" filter="wipe(right)">
                                      <p:cBhvr>
                                        <p:cTn id="491" dur="1000"/>
                                        <p:tgtEl>
                                          <p:spTgt spid="73"/>
                                        </p:tgtEl>
                                      </p:cBhvr>
                                    </p:animEffect>
                                  </p:childTnLst>
                                </p:cTn>
                              </p:par>
                            </p:childTnLst>
                          </p:cTn>
                        </p:par>
                        <p:par>
                          <p:cTn id="492" fill="hold">
                            <p:stCondLst>
                              <p:cond delay="1000"/>
                            </p:stCondLst>
                            <p:childTnLst>
                              <p:par>
                                <p:cTn id="493" presetID="22" presetClass="entr" presetSubtype="1" fill="hold" grpId="0" nodeType="afterEffect">
                                  <p:stCondLst>
                                    <p:cond delay="0"/>
                                  </p:stCondLst>
                                  <p:childTnLst>
                                    <p:set>
                                      <p:cBhvr>
                                        <p:cTn id="494" dur="1" fill="hold">
                                          <p:stCondLst>
                                            <p:cond delay="0"/>
                                          </p:stCondLst>
                                        </p:cTn>
                                        <p:tgtEl>
                                          <p:spTgt spid="74"/>
                                        </p:tgtEl>
                                        <p:attrNameLst>
                                          <p:attrName>style.visibility</p:attrName>
                                        </p:attrNameLst>
                                      </p:cBhvr>
                                      <p:to>
                                        <p:strVal val="visible"/>
                                      </p:to>
                                    </p:set>
                                    <p:animEffect transition="in" filter="wipe(up)">
                                      <p:cBhvr>
                                        <p:cTn id="495" dur="1000"/>
                                        <p:tgtEl>
                                          <p:spTgt spid="74"/>
                                        </p:tgtEl>
                                      </p:cBhvr>
                                    </p:animEffect>
                                  </p:childTnLst>
                                </p:cTn>
                              </p:par>
                            </p:childTnLst>
                          </p:cTn>
                        </p:par>
                      </p:childTnLst>
                    </p:cTn>
                  </p:par>
                  <p:par>
                    <p:cTn id="496" fill="hold">
                      <p:stCondLst>
                        <p:cond delay="indefinite"/>
                      </p:stCondLst>
                      <p:childTnLst>
                        <p:par>
                          <p:cTn id="497" fill="hold">
                            <p:stCondLst>
                              <p:cond delay="0"/>
                            </p:stCondLst>
                            <p:childTnLst>
                              <p:par>
                                <p:cTn id="498" presetID="22" presetClass="entr" presetSubtype="2" fill="hold" grpId="0" nodeType="clickEffect">
                                  <p:stCondLst>
                                    <p:cond delay="0"/>
                                  </p:stCondLst>
                                  <p:childTnLst>
                                    <p:set>
                                      <p:cBhvr>
                                        <p:cTn id="499" dur="1" fill="hold">
                                          <p:stCondLst>
                                            <p:cond delay="0"/>
                                          </p:stCondLst>
                                        </p:cTn>
                                        <p:tgtEl>
                                          <p:spTgt spid="75"/>
                                        </p:tgtEl>
                                        <p:attrNameLst>
                                          <p:attrName>style.visibility</p:attrName>
                                        </p:attrNameLst>
                                      </p:cBhvr>
                                      <p:to>
                                        <p:strVal val="visible"/>
                                      </p:to>
                                    </p:set>
                                    <p:animEffect transition="in" filter="wipe(right)">
                                      <p:cBhvr>
                                        <p:cTn id="500" dur="1000"/>
                                        <p:tgtEl>
                                          <p:spTgt spid="75"/>
                                        </p:tgtEl>
                                      </p:cBhvr>
                                    </p:animEffect>
                                  </p:childTnLst>
                                </p:cTn>
                              </p:par>
                            </p:childTnLst>
                          </p:cTn>
                        </p:par>
                        <p:par>
                          <p:cTn id="501" fill="hold">
                            <p:stCondLst>
                              <p:cond delay="1000"/>
                            </p:stCondLst>
                            <p:childTnLst>
                              <p:par>
                                <p:cTn id="502" presetID="22" presetClass="entr" presetSubtype="1" fill="hold" grpId="0" nodeType="afterEffect">
                                  <p:stCondLst>
                                    <p:cond delay="0"/>
                                  </p:stCondLst>
                                  <p:childTnLst>
                                    <p:set>
                                      <p:cBhvr>
                                        <p:cTn id="503" dur="1" fill="hold">
                                          <p:stCondLst>
                                            <p:cond delay="0"/>
                                          </p:stCondLst>
                                        </p:cTn>
                                        <p:tgtEl>
                                          <p:spTgt spid="76"/>
                                        </p:tgtEl>
                                        <p:attrNameLst>
                                          <p:attrName>style.visibility</p:attrName>
                                        </p:attrNameLst>
                                      </p:cBhvr>
                                      <p:to>
                                        <p:strVal val="visible"/>
                                      </p:to>
                                    </p:set>
                                    <p:animEffect transition="in" filter="wipe(up)">
                                      <p:cBhvr>
                                        <p:cTn id="504" dur="1000"/>
                                        <p:tgtEl>
                                          <p:spTgt spid="76"/>
                                        </p:tgtEl>
                                      </p:cBhvr>
                                    </p:animEffect>
                                  </p:childTnLst>
                                </p:cTn>
                              </p:par>
                            </p:childTnLst>
                          </p:cTn>
                        </p:par>
                      </p:childTnLst>
                    </p:cTn>
                  </p:par>
                  <p:par>
                    <p:cTn id="505" fill="hold">
                      <p:stCondLst>
                        <p:cond delay="indefinite"/>
                      </p:stCondLst>
                      <p:childTnLst>
                        <p:par>
                          <p:cTn id="506" fill="hold">
                            <p:stCondLst>
                              <p:cond delay="0"/>
                            </p:stCondLst>
                            <p:childTnLst>
                              <p:par>
                                <p:cTn id="507" presetID="22" presetClass="entr" presetSubtype="8" fill="hold" grpId="0" nodeType="clickEffect">
                                  <p:stCondLst>
                                    <p:cond delay="0"/>
                                  </p:stCondLst>
                                  <p:childTnLst>
                                    <p:set>
                                      <p:cBhvr>
                                        <p:cTn id="508" dur="1" fill="hold">
                                          <p:stCondLst>
                                            <p:cond delay="0"/>
                                          </p:stCondLst>
                                        </p:cTn>
                                        <p:tgtEl>
                                          <p:spTgt spid="82"/>
                                        </p:tgtEl>
                                        <p:attrNameLst>
                                          <p:attrName>style.visibility</p:attrName>
                                        </p:attrNameLst>
                                      </p:cBhvr>
                                      <p:to>
                                        <p:strVal val="visible"/>
                                      </p:to>
                                    </p:set>
                                    <p:animEffect transition="in" filter="wipe(left)">
                                      <p:cBhvr>
                                        <p:cTn id="509" dur="1000"/>
                                        <p:tgtEl>
                                          <p:spTgt spid="82"/>
                                        </p:tgtEl>
                                      </p:cBhvr>
                                    </p:animEffect>
                                  </p:childTnLst>
                                </p:cTn>
                              </p:par>
                            </p:childTnLst>
                          </p:cTn>
                        </p:par>
                        <p:par>
                          <p:cTn id="510" fill="hold">
                            <p:stCondLst>
                              <p:cond delay="1000"/>
                            </p:stCondLst>
                            <p:childTnLst>
                              <p:par>
                                <p:cTn id="511" presetID="22" presetClass="entr" presetSubtype="8" fill="hold" grpId="0" nodeType="afterEffect">
                                  <p:stCondLst>
                                    <p:cond delay="0"/>
                                  </p:stCondLst>
                                  <p:childTnLst>
                                    <p:set>
                                      <p:cBhvr>
                                        <p:cTn id="512" dur="1" fill="hold">
                                          <p:stCondLst>
                                            <p:cond delay="0"/>
                                          </p:stCondLst>
                                        </p:cTn>
                                        <p:tgtEl>
                                          <p:spTgt spid="83"/>
                                        </p:tgtEl>
                                        <p:attrNameLst>
                                          <p:attrName>style.visibility</p:attrName>
                                        </p:attrNameLst>
                                      </p:cBhvr>
                                      <p:to>
                                        <p:strVal val="visible"/>
                                      </p:to>
                                    </p:set>
                                    <p:animEffect transition="in" filter="wipe(left)">
                                      <p:cBhvr>
                                        <p:cTn id="513" dur="1000"/>
                                        <p:tgtEl>
                                          <p:spTgt spid="83"/>
                                        </p:tgtEl>
                                      </p:cBhvr>
                                    </p:animEffect>
                                  </p:childTnLst>
                                </p:cTn>
                              </p:par>
                            </p:childTnLst>
                          </p:cTn>
                        </p:par>
                      </p:childTnLst>
                    </p:cTn>
                  </p:par>
                  <p:par>
                    <p:cTn id="514" fill="hold">
                      <p:stCondLst>
                        <p:cond delay="indefinite"/>
                      </p:stCondLst>
                      <p:childTnLst>
                        <p:par>
                          <p:cTn id="515" fill="hold">
                            <p:stCondLst>
                              <p:cond delay="0"/>
                            </p:stCondLst>
                            <p:childTnLst>
                              <p:par>
                                <p:cTn id="516" presetID="22" presetClass="entr" presetSubtype="8" fill="hold" grpId="0" nodeType="clickEffect">
                                  <p:stCondLst>
                                    <p:cond delay="0"/>
                                  </p:stCondLst>
                                  <p:childTnLst>
                                    <p:set>
                                      <p:cBhvr>
                                        <p:cTn id="517" dur="1" fill="hold">
                                          <p:stCondLst>
                                            <p:cond delay="0"/>
                                          </p:stCondLst>
                                        </p:cTn>
                                        <p:tgtEl>
                                          <p:spTgt spid="104"/>
                                        </p:tgtEl>
                                        <p:attrNameLst>
                                          <p:attrName>style.visibility</p:attrName>
                                        </p:attrNameLst>
                                      </p:cBhvr>
                                      <p:to>
                                        <p:strVal val="visible"/>
                                      </p:to>
                                    </p:set>
                                    <p:animEffect transition="in" filter="wipe(left)">
                                      <p:cBhvr>
                                        <p:cTn id="518" dur="1000"/>
                                        <p:tgtEl>
                                          <p:spTgt spid="104"/>
                                        </p:tgtEl>
                                      </p:cBhvr>
                                    </p:animEffect>
                                  </p:childTnLst>
                                </p:cTn>
                              </p:par>
                            </p:childTnLst>
                          </p:cTn>
                        </p:par>
                      </p:childTnLst>
                    </p:cTn>
                  </p:par>
                  <p:par>
                    <p:cTn id="519" fill="hold">
                      <p:stCondLst>
                        <p:cond delay="indefinite"/>
                      </p:stCondLst>
                      <p:childTnLst>
                        <p:par>
                          <p:cTn id="520" fill="hold">
                            <p:stCondLst>
                              <p:cond delay="0"/>
                            </p:stCondLst>
                            <p:childTnLst>
                              <p:par>
                                <p:cTn id="521" presetID="22" presetClass="entr" presetSubtype="1" fill="hold" grpId="0"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wipe(up)">
                                      <p:cBhvr>
                                        <p:cTn id="523" dur="1000"/>
                                        <p:tgtEl>
                                          <p:spTgt spid="107"/>
                                        </p:tgtEl>
                                      </p:cBhvr>
                                    </p:animEffect>
                                  </p:childTnLst>
                                </p:cTn>
                              </p:par>
                            </p:childTnLst>
                          </p:cTn>
                        </p:par>
                        <p:par>
                          <p:cTn id="524" fill="hold">
                            <p:stCondLst>
                              <p:cond delay="1000"/>
                            </p:stCondLst>
                            <p:childTnLst>
                              <p:par>
                                <p:cTn id="525" presetID="22" presetClass="entr" presetSubtype="1" fill="hold" grpId="0" nodeType="afterEffect">
                                  <p:stCondLst>
                                    <p:cond delay="0"/>
                                  </p:stCondLst>
                                  <p:childTnLst>
                                    <p:set>
                                      <p:cBhvr>
                                        <p:cTn id="526" dur="1" fill="hold">
                                          <p:stCondLst>
                                            <p:cond delay="0"/>
                                          </p:stCondLst>
                                        </p:cTn>
                                        <p:tgtEl>
                                          <p:spTgt spid="108"/>
                                        </p:tgtEl>
                                        <p:attrNameLst>
                                          <p:attrName>style.visibility</p:attrName>
                                        </p:attrNameLst>
                                      </p:cBhvr>
                                      <p:to>
                                        <p:strVal val="visible"/>
                                      </p:to>
                                    </p:set>
                                    <p:animEffect transition="in" filter="wipe(up)">
                                      <p:cBhvr>
                                        <p:cTn id="527" dur="1000"/>
                                        <p:tgtEl>
                                          <p:spTgt spid="108"/>
                                        </p:tgtEl>
                                      </p:cBhvr>
                                    </p:animEffect>
                                  </p:childTnLst>
                                </p:cTn>
                              </p:par>
                            </p:childTnLst>
                          </p:cTn>
                        </p:par>
                      </p:childTnLst>
                    </p:cTn>
                  </p:par>
                  <p:par>
                    <p:cTn id="528" fill="hold">
                      <p:stCondLst>
                        <p:cond delay="indefinite"/>
                      </p:stCondLst>
                      <p:childTnLst>
                        <p:par>
                          <p:cTn id="529" fill="hold">
                            <p:stCondLst>
                              <p:cond delay="0"/>
                            </p:stCondLst>
                            <p:childTnLst>
                              <p:par>
                                <p:cTn id="530" presetID="22" presetClass="entr" presetSubtype="8" fill="hold" grpId="0" nodeType="clickEffect">
                                  <p:stCondLst>
                                    <p:cond delay="0"/>
                                  </p:stCondLst>
                                  <p:childTnLst>
                                    <p:set>
                                      <p:cBhvr>
                                        <p:cTn id="531" dur="1" fill="hold">
                                          <p:stCondLst>
                                            <p:cond delay="0"/>
                                          </p:stCondLst>
                                        </p:cTn>
                                        <p:tgtEl>
                                          <p:spTgt spid="111"/>
                                        </p:tgtEl>
                                        <p:attrNameLst>
                                          <p:attrName>style.visibility</p:attrName>
                                        </p:attrNameLst>
                                      </p:cBhvr>
                                      <p:to>
                                        <p:strVal val="visible"/>
                                      </p:to>
                                    </p:set>
                                    <p:animEffect transition="in" filter="wipe(left)">
                                      <p:cBhvr>
                                        <p:cTn id="532" dur="1000"/>
                                        <p:tgtEl>
                                          <p:spTgt spid="111"/>
                                        </p:tgtEl>
                                      </p:cBhvr>
                                    </p:animEffect>
                                  </p:childTnLst>
                                </p:cTn>
                              </p:par>
                            </p:childTnLst>
                          </p:cTn>
                        </p:par>
                        <p:par>
                          <p:cTn id="533" fill="hold">
                            <p:stCondLst>
                              <p:cond delay="1000"/>
                            </p:stCondLst>
                            <p:childTnLst>
                              <p:par>
                                <p:cTn id="534" presetID="22" presetClass="entr" presetSubtype="8" fill="hold" grpId="0" nodeType="afterEffect">
                                  <p:stCondLst>
                                    <p:cond delay="0"/>
                                  </p:stCondLst>
                                  <p:childTnLst>
                                    <p:set>
                                      <p:cBhvr>
                                        <p:cTn id="535" dur="1" fill="hold">
                                          <p:stCondLst>
                                            <p:cond delay="0"/>
                                          </p:stCondLst>
                                        </p:cTn>
                                        <p:tgtEl>
                                          <p:spTgt spid="110"/>
                                        </p:tgtEl>
                                        <p:attrNameLst>
                                          <p:attrName>style.visibility</p:attrName>
                                        </p:attrNameLst>
                                      </p:cBhvr>
                                      <p:to>
                                        <p:strVal val="visible"/>
                                      </p:to>
                                    </p:set>
                                    <p:animEffect transition="in" filter="wipe(left)">
                                      <p:cBhvr>
                                        <p:cTn id="536" dur="1000"/>
                                        <p:tgtEl>
                                          <p:spTgt spid="110"/>
                                        </p:tgtEl>
                                      </p:cBhvr>
                                    </p:animEffect>
                                  </p:childTnLst>
                                </p:cTn>
                              </p:par>
                            </p:childTnLst>
                          </p:cTn>
                        </p:par>
                        <p:par>
                          <p:cTn id="537" fill="hold">
                            <p:stCondLst>
                              <p:cond delay="2000"/>
                            </p:stCondLst>
                            <p:childTnLst>
                              <p:par>
                                <p:cTn id="538" presetID="22" presetClass="entr" presetSubtype="8" fill="hold" grpId="0" nodeType="afterEffect">
                                  <p:stCondLst>
                                    <p:cond delay="0"/>
                                  </p:stCondLst>
                                  <p:childTnLst>
                                    <p:set>
                                      <p:cBhvr>
                                        <p:cTn id="539" dur="1" fill="hold">
                                          <p:stCondLst>
                                            <p:cond delay="0"/>
                                          </p:stCondLst>
                                        </p:cTn>
                                        <p:tgtEl>
                                          <p:spTgt spid="109"/>
                                        </p:tgtEl>
                                        <p:attrNameLst>
                                          <p:attrName>style.visibility</p:attrName>
                                        </p:attrNameLst>
                                      </p:cBhvr>
                                      <p:to>
                                        <p:strVal val="visible"/>
                                      </p:to>
                                    </p:set>
                                    <p:animEffect transition="in" filter="wipe(left)">
                                      <p:cBhvr>
                                        <p:cTn id="540" dur="1000"/>
                                        <p:tgtEl>
                                          <p:spTgt spid="109"/>
                                        </p:tgtEl>
                                      </p:cBhvr>
                                    </p:animEffect>
                                  </p:childTnLst>
                                </p:cTn>
                              </p:par>
                            </p:childTnLst>
                          </p:cTn>
                        </p:par>
                      </p:childTnLst>
                    </p:cTn>
                  </p:par>
                  <p:par>
                    <p:cTn id="541" fill="hold">
                      <p:stCondLst>
                        <p:cond delay="indefinite"/>
                      </p:stCondLst>
                      <p:childTnLst>
                        <p:par>
                          <p:cTn id="542" fill="hold">
                            <p:stCondLst>
                              <p:cond delay="0"/>
                            </p:stCondLst>
                            <p:childTnLst>
                              <p:par>
                                <p:cTn id="543" presetID="22" presetClass="entr" presetSubtype="1" fill="hold" grpId="0" nodeType="clickEffect">
                                  <p:stCondLst>
                                    <p:cond delay="0"/>
                                  </p:stCondLst>
                                  <p:childTnLst>
                                    <p:set>
                                      <p:cBhvr>
                                        <p:cTn id="544" dur="1" fill="hold">
                                          <p:stCondLst>
                                            <p:cond delay="0"/>
                                          </p:stCondLst>
                                        </p:cTn>
                                        <p:tgtEl>
                                          <p:spTgt spid="131"/>
                                        </p:tgtEl>
                                        <p:attrNameLst>
                                          <p:attrName>style.visibility</p:attrName>
                                        </p:attrNameLst>
                                      </p:cBhvr>
                                      <p:to>
                                        <p:strVal val="visible"/>
                                      </p:to>
                                    </p:set>
                                    <p:animEffect transition="in" filter="wipe(up)">
                                      <p:cBhvr>
                                        <p:cTn id="545" dur="1000"/>
                                        <p:tgtEl>
                                          <p:spTgt spid="131"/>
                                        </p:tgtEl>
                                      </p:cBhvr>
                                    </p:animEffect>
                                  </p:childTnLst>
                                </p:cTn>
                              </p:par>
                            </p:childTnLst>
                          </p:cTn>
                        </p:par>
                        <p:par>
                          <p:cTn id="546" fill="hold">
                            <p:stCondLst>
                              <p:cond delay="1000"/>
                            </p:stCondLst>
                            <p:childTnLst>
                              <p:par>
                                <p:cTn id="547" presetID="22" presetClass="entr" presetSubtype="1" fill="hold" grpId="0" nodeType="afterEffect">
                                  <p:stCondLst>
                                    <p:cond delay="0"/>
                                  </p:stCondLst>
                                  <p:childTnLst>
                                    <p:set>
                                      <p:cBhvr>
                                        <p:cTn id="548" dur="1" fill="hold">
                                          <p:stCondLst>
                                            <p:cond delay="0"/>
                                          </p:stCondLst>
                                        </p:cTn>
                                        <p:tgtEl>
                                          <p:spTgt spid="132"/>
                                        </p:tgtEl>
                                        <p:attrNameLst>
                                          <p:attrName>style.visibility</p:attrName>
                                        </p:attrNameLst>
                                      </p:cBhvr>
                                      <p:to>
                                        <p:strVal val="visible"/>
                                      </p:to>
                                    </p:set>
                                    <p:animEffect transition="in" filter="wipe(up)">
                                      <p:cBhvr>
                                        <p:cTn id="549" dur="1000"/>
                                        <p:tgtEl>
                                          <p:spTgt spid="132"/>
                                        </p:tgtEl>
                                      </p:cBhvr>
                                    </p:animEffect>
                                  </p:childTnLst>
                                </p:cTn>
                              </p:par>
                            </p:childTnLst>
                          </p:cTn>
                        </p:par>
                      </p:childTnLst>
                    </p:cTn>
                  </p:par>
                  <p:par>
                    <p:cTn id="550" fill="hold">
                      <p:stCondLst>
                        <p:cond delay="indefinite"/>
                      </p:stCondLst>
                      <p:childTnLst>
                        <p:par>
                          <p:cTn id="551" fill="hold">
                            <p:stCondLst>
                              <p:cond delay="0"/>
                            </p:stCondLst>
                            <p:childTnLst>
                              <p:par>
                                <p:cTn id="552" presetID="22" presetClass="entr" presetSubtype="1" fill="hold" grpId="0" nodeType="clickEffect">
                                  <p:stCondLst>
                                    <p:cond delay="0"/>
                                  </p:stCondLst>
                                  <p:childTnLst>
                                    <p:set>
                                      <p:cBhvr>
                                        <p:cTn id="553" dur="1" fill="hold">
                                          <p:stCondLst>
                                            <p:cond delay="0"/>
                                          </p:stCondLst>
                                        </p:cTn>
                                        <p:tgtEl>
                                          <p:spTgt spid="133"/>
                                        </p:tgtEl>
                                        <p:attrNameLst>
                                          <p:attrName>style.visibility</p:attrName>
                                        </p:attrNameLst>
                                      </p:cBhvr>
                                      <p:to>
                                        <p:strVal val="visible"/>
                                      </p:to>
                                    </p:set>
                                    <p:animEffect transition="in" filter="wipe(up)">
                                      <p:cBhvr>
                                        <p:cTn id="554" dur="1000"/>
                                        <p:tgtEl>
                                          <p:spTgt spid="133"/>
                                        </p:tgtEl>
                                      </p:cBhvr>
                                    </p:animEffect>
                                  </p:childTnLst>
                                </p:cTn>
                              </p:par>
                            </p:childTnLst>
                          </p:cTn>
                        </p:par>
                        <p:par>
                          <p:cTn id="555" fill="hold">
                            <p:stCondLst>
                              <p:cond delay="1000"/>
                            </p:stCondLst>
                            <p:childTnLst>
                              <p:par>
                                <p:cTn id="556" presetID="22" presetClass="entr" presetSubtype="1" fill="hold" grpId="0" nodeType="afterEffect">
                                  <p:stCondLst>
                                    <p:cond delay="0"/>
                                  </p:stCondLst>
                                  <p:childTnLst>
                                    <p:set>
                                      <p:cBhvr>
                                        <p:cTn id="557" dur="1" fill="hold">
                                          <p:stCondLst>
                                            <p:cond delay="0"/>
                                          </p:stCondLst>
                                        </p:cTn>
                                        <p:tgtEl>
                                          <p:spTgt spid="134"/>
                                        </p:tgtEl>
                                        <p:attrNameLst>
                                          <p:attrName>style.visibility</p:attrName>
                                        </p:attrNameLst>
                                      </p:cBhvr>
                                      <p:to>
                                        <p:strVal val="visible"/>
                                      </p:to>
                                    </p:set>
                                    <p:animEffect transition="in" filter="wipe(up)">
                                      <p:cBhvr>
                                        <p:cTn id="558" dur="1000"/>
                                        <p:tgtEl>
                                          <p:spTgt spid="134"/>
                                        </p:tgtEl>
                                      </p:cBhvr>
                                    </p:animEffect>
                                  </p:childTnLst>
                                </p:cTn>
                              </p:par>
                            </p:childTnLst>
                          </p:cTn>
                        </p:par>
                      </p:childTnLst>
                    </p:cTn>
                  </p:par>
                  <p:par>
                    <p:cTn id="559" fill="hold">
                      <p:stCondLst>
                        <p:cond delay="indefinite"/>
                      </p:stCondLst>
                      <p:childTnLst>
                        <p:par>
                          <p:cTn id="560" fill="hold">
                            <p:stCondLst>
                              <p:cond delay="0"/>
                            </p:stCondLst>
                            <p:childTnLst>
                              <p:par>
                                <p:cTn id="561" presetID="22" presetClass="entr" presetSubtype="8" fill="hold" grpId="0" nodeType="clickEffect">
                                  <p:stCondLst>
                                    <p:cond delay="0"/>
                                  </p:stCondLst>
                                  <p:childTnLst>
                                    <p:set>
                                      <p:cBhvr>
                                        <p:cTn id="562" dur="1" fill="hold">
                                          <p:stCondLst>
                                            <p:cond delay="0"/>
                                          </p:stCondLst>
                                        </p:cTn>
                                        <p:tgtEl>
                                          <p:spTgt spid="123"/>
                                        </p:tgtEl>
                                        <p:attrNameLst>
                                          <p:attrName>style.visibility</p:attrName>
                                        </p:attrNameLst>
                                      </p:cBhvr>
                                      <p:to>
                                        <p:strVal val="visible"/>
                                      </p:to>
                                    </p:set>
                                    <p:animEffect transition="in" filter="wipe(left)">
                                      <p:cBhvr>
                                        <p:cTn id="563" dur="1000"/>
                                        <p:tgtEl>
                                          <p:spTgt spid="123"/>
                                        </p:tgtEl>
                                      </p:cBhvr>
                                    </p:animEffect>
                                  </p:childTnLst>
                                </p:cTn>
                              </p:par>
                            </p:childTnLst>
                          </p:cTn>
                        </p:par>
                        <p:par>
                          <p:cTn id="564" fill="hold">
                            <p:stCondLst>
                              <p:cond delay="1000"/>
                            </p:stCondLst>
                            <p:childTnLst>
                              <p:par>
                                <p:cTn id="565" presetID="22" presetClass="entr" presetSubtype="8" fill="hold" grpId="0" nodeType="afterEffect">
                                  <p:stCondLst>
                                    <p:cond delay="0"/>
                                  </p:stCondLst>
                                  <p:childTnLst>
                                    <p:set>
                                      <p:cBhvr>
                                        <p:cTn id="566" dur="1" fill="hold">
                                          <p:stCondLst>
                                            <p:cond delay="0"/>
                                          </p:stCondLst>
                                        </p:cTn>
                                        <p:tgtEl>
                                          <p:spTgt spid="124"/>
                                        </p:tgtEl>
                                        <p:attrNameLst>
                                          <p:attrName>style.visibility</p:attrName>
                                        </p:attrNameLst>
                                      </p:cBhvr>
                                      <p:to>
                                        <p:strVal val="visible"/>
                                      </p:to>
                                    </p:set>
                                    <p:animEffect transition="in" filter="wipe(left)">
                                      <p:cBhvr>
                                        <p:cTn id="567" dur="1000"/>
                                        <p:tgtEl>
                                          <p:spTgt spid="124"/>
                                        </p:tgtEl>
                                      </p:cBhvr>
                                    </p:animEffect>
                                  </p:childTnLst>
                                </p:cTn>
                              </p:par>
                            </p:childTnLst>
                          </p:cTn>
                        </p:par>
                        <p:par>
                          <p:cTn id="568" fill="hold">
                            <p:stCondLst>
                              <p:cond delay="2000"/>
                            </p:stCondLst>
                            <p:childTnLst>
                              <p:par>
                                <p:cTn id="569" presetID="22" presetClass="entr" presetSubtype="8" fill="hold" grpId="0" nodeType="afterEffect">
                                  <p:stCondLst>
                                    <p:cond delay="0"/>
                                  </p:stCondLst>
                                  <p:childTnLst>
                                    <p:set>
                                      <p:cBhvr>
                                        <p:cTn id="570" dur="1" fill="hold">
                                          <p:stCondLst>
                                            <p:cond delay="0"/>
                                          </p:stCondLst>
                                        </p:cTn>
                                        <p:tgtEl>
                                          <p:spTgt spid="125"/>
                                        </p:tgtEl>
                                        <p:attrNameLst>
                                          <p:attrName>style.visibility</p:attrName>
                                        </p:attrNameLst>
                                      </p:cBhvr>
                                      <p:to>
                                        <p:strVal val="visible"/>
                                      </p:to>
                                    </p:set>
                                    <p:animEffect transition="in" filter="wipe(left)">
                                      <p:cBhvr>
                                        <p:cTn id="571" dur="1000"/>
                                        <p:tgtEl>
                                          <p:spTgt spid="125"/>
                                        </p:tgtEl>
                                      </p:cBhvr>
                                    </p:animEffect>
                                  </p:childTnLst>
                                </p:cTn>
                              </p:par>
                            </p:childTnLst>
                          </p:cTn>
                        </p:par>
                        <p:par>
                          <p:cTn id="572" fill="hold">
                            <p:stCondLst>
                              <p:cond delay="3000"/>
                            </p:stCondLst>
                            <p:childTnLst>
                              <p:par>
                                <p:cTn id="573" presetID="22" presetClass="entr" presetSubtype="8" fill="hold" grpId="0" nodeType="afterEffect">
                                  <p:stCondLst>
                                    <p:cond delay="0"/>
                                  </p:stCondLst>
                                  <p:childTnLst>
                                    <p:set>
                                      <p:cBhvr>
                                        <p:cTn id="574" dur="1" fill="hold">
                                          <p:stCondLst>
                                            <p:cond delay="0"/>
                                          </p:stCondLst>
                                        </p:cTn>
                                        <p:tgtEl>
                                          <p:spTgt spid="126"/>
                                        </p:tgtEl>
                                        <p:attrNameLst>
                                          <p:attrName>style.visibility</p:attrName>
                                        </p:attrNameLst>
                                      </p:cBhvr>
                                      <p:to>
                                        <p:strVal val="visible"/>
                                      </p:to>
                                    </p:set>
                                    <p:animEffect transition="in" filter="wipe(left)">
                                      <p:cBhvr>
                                        <p:cTn id="575" dur="1000"/>
                                        <p:tgtEl>
                                          <p:spTgt spid="126"/>
                                        </p:tgtEl>
                                      </p:cBhvr>
                                    </p:animEffect>
                                  </p:childTnLst>
                                </p:cTn>
                              </p:par>
                            </p:childTnLst>
                          </p:cTn>
                        </p:par>
                      </p:childTnLst>
                    </p:cTn>
                  </p:par>
                  <p:par>
                    <p:cTn id="576" fill="hold">
                      <p:stCondLst>
                        <p:cond delay="indefinite"/>
                      </p:stCondLst>
                      <p:childTnLst>
                        <p:par>
                          <p:cTn id="577" fill="hold">
                            <p:stCondLst>
                              <p:cond delay="0"/>
                            </p:stCondLst>
                            <p:childTnLst>
                              <p:par>
                                <p:cTn id="578" presetID="22" presetClass="entr" presetSubtype="8" fill="hold" grpId="0" nodeType="clickEffect">
                                  <p:stCondLst>
                                    <p:cond delay="0"/>
                                  </p:stCondLst>
                                  <p:childTnLst>
                                    <p:set>
                                      <p:cBhvr>
                                        <p:cTn id="579" dur="1" fill="hold">
                                          <p:stCondLst>
                                            <p:cond delay="0"/>
                                          </p:stCondLst>
                                        </p:cTn>
                                        <p:tgtEl>
                                          <p:spTgt spid="127"/>
                                        </p:tgtEl>
                                        <p:attrNameLst>
                                          <p:attrName>style.visibility</p:attrName>
                                        </p:attrNameLst>
                                      </p:cBhvr>
                                      <p:to>
                                        <p:strVal val="visible"/>
                                      </p:to>
                                    </p:set>
                                    <p:animEffect transition="in" filter="wipe(left)">
                                      <p:cBhvr>
                                        <p:cTn id="580" dur="1000"/>
                                        <p:tgtEl>
                                          <p:spTgt spid="127"/>
                                        </p:tgtEl>
                                      </p:cBhvr>
                                    </p:animEffect>
                                  </p:childTnLst>
                                </p:cTn>
                              </p:par>
                            </p:childTnLst>
                          </p:cTn>
                        </p:par>
                        <p:par>
                          <p:cTn id="581" fill="hold">
                            <p:stCondLst>
                              <p:cond delay="1000"/>
                            </p:stCondLst>
                            <p:childTnLst>
                              <p:par>
                                <p:cTn id="582" presetID="22" presetClass="entr" presetSubtype="8" fill="hold" grpId="0" nodeType="afterEffect">
                                  <p:stCondLst>
                                    <p:cond delay="0"/>
                                  </p:stCondLst>
                                  <p:childTnLst>
                                    <p:set>
                                      <p:cBhvr>
                                        <p:cTn id="583" dur="1" fill="hold">
                                          <p:stCondLst>
                                            <p:cond delay="0"/>
                                          </p:stCondLst>
                                        </p:cTn>
                                        <p:tgtEl>
                                          <p:spTgt spid="128"/>
                                        </p:tgtEl>
                                        <p:attrNameLst>
                                          <p:attrName>style.visibility</p:attrName>
                                        </p:attrNameLst>
                                      </p:cBhvr>
                                      <p:to>
                                        <p:strVal val="visible"/>
                                      </p:to>
                                    </p:set>
                                    <p:animEffect transition="in" filter="wipe(left)">
                                      <p:cBhvr>
                                        <p:cTn id="584" dur="1000"/>
                                        <p:tgtEl>
                                          <p:spTgt spid="128"/>
                                        </p:tgtEl>
                                      </p:cBhvr>
                                    </p:animEffect>
                                  </p:childTnLst>
                                </p:cTn>
                              </p:par>
                            </p:childTnLst>
                          </p:cTn>
                        </p:par>
                        <p:par>
                          <p:cTn id="585" fill="hold">
                            <p:stCondLst>
                              <p:cond delay="2000"/>
                            </p:stCondLst>
                            <p:childTnLst>
                              <p:par>
                                <p:cTn id="586" presetID="22" presetClass="entr" presetSubtype="8" fill="hold" grpId="0" nodeType="afterEffect">
                                  <p:stCondLst>
                                    <p:cond delay="0"/>
                                  </p:stCondLst>
                                  <p:childTnLst>
                                    <p:set>
                                      <p:cBhvr>
                                        <p:cTn id="587" dur="1" fill="hold">
                                          <p:stCondLst>
                                            <p:cond delay="0"/>
                                          </p:stCondLst>
                                        </p:cTn>
                                        <p:tgtEl>
                                          <p:spTgt spid="129"/>
                                        </p:tgtEl>
                                        <p:attrNameLst>
                                          <p:attrName>style.visibility</p:attrName>
                                        </p:attrNameLst>
                                      </p:cBhvr>
                                      <p:to>
                                        <p:strVal val="visible"/>
                                      </p:to>
                                    </p:set>
                                    <p:animEffect transition="in" filter="wipe(left)">
                                      <p:cBhvr>
                                        <p:cTn id="588" dur="1000"/>
                                        <p:tgtEl>
                                          <p:spTgt spid="129"/>
                                        </p:tgtEl>
                                      </p:cBhvr>
                                    </p:animEffect>
                                  </p:childTnLst>
                                </p:cTn>
                              </p:par>
                            </p:childTnLst>
                          </p:cTn>
                        </p:par>
                        <p:par>
                          <p:cTn id="589" fill="hold">
                            <p:stCondLst>
                              <p:cond delay="3000"/>
                            </p:stCondLst>
                            <p:childTnLst>
                              <p:par>
                                <p:cTn id="590" presetID="22" presetClass="entr" presetSubtype="8" fill="hold" grpId="0" nodeType="afterEffect">
                                  <p:stCondLst>
                                    <p:cond delay="0"/>
                                  </p:stCondLst>
                                  <p:childTnLst>
                                    <p:set>
                                      <p:cBhvr>
                                        <p:cTn id="591" dur="1" fill="hold">
                                          <p:stCondLst>
                                            <p:cond delay="0"/>
                                          </p:stCondLst>
                                        </p:cTn>
                                        <p:tgtEl>
                                          <p:spTgt spid="130"/>
                                        </p:tgtEl>
                                        <p:attrNameLst>
                                          <p:attrName>style.visibility</p:attrName>
                                        </p:attrNameLst>
                                      </p:cBhvr>
                                      <p:to>
                                        <p:strVal val="visible"/>
                                      </p:to>
                                    </p:set>
                                    <p:animEffect transition="in" filter="wipe(left)">
                                      <p:cBhvr>
                                        <p:cTn id="592"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544" y="702038"/>
            <a:ext cx="8152198" cy="6019437"/>
          </a:xfrm>
          <a:prstGeom prst="rect">
            <a:avLst/>
          </a:prstGeom>
        </p:spPr>
      </p:pic>
    </p:spTree>
    <p:extLst>
      <p:ext uri="{BB962C8B-B14F-4D97-AF65-F5344CB8AC3E}">
        <p14:creationId xmlns:p14="http://schemas.microsoft.com/office/powerpoint/2010/main" val="696915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358531" y="575093"/>
            <a:ext cx="11159959" cy="830997"/>
          </a:xfrm>
          <a:prstGeom prst="rect">
            <a:avLst/>
          </a:prstGeom>
          <a:noFill/>
        </p:spPr>
        <p:txBody>
          <a:bodyPr wrap="square" rtlCol="0">
            <a:spAutoFit/>
          </a:bodyPr>
          <a:lstStyle/>
          <a:p>
            <a:r>
              <a:rPr lang="en-US" sz="2400" dirty="0" smtClean="0"/>
              <a:t>Let’s study the layout of these projections with the help of a simple solid object given below</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90" y="2298555"/>
            <a:ext cx="3467584" cy="2724530"/>
          </a:xfrm>
          <a:prstGeom prst="rect">
            <a:avLst/>
          </a:prstGeom>
        </p:spPr>
      </p:pic>
      <p:cxnSp>
        <p:nvCxnSpPr>
          <p:cNvPr id="8" name="Straight Connector 7"/>
          <p:cNvCxnSpPr/>
          <p:nvPr/>
        </p:nvCxnSpPr>
        <p:spPr>
          <a:xfrm>
            <a:off x="1700011" y="4069724"/>
            <a:ext cx="0" cy="785611"/>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975020" y="4752304"/>
            <a:ext cx="0" cy="70833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224270" y="4069724"/>
            <a:ext cx="25759" cy="71494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3374265" y="2060134"/>
            <a:ext cx="0" cy="554277"/>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3799268" y="2189408"/>
            <a:ext cx="25757" cy="63106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1700011" y="4462529"/>
            <a:ext cx="1275009" cy="7989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V="1">
            <a:off x="2975020" y="4572000"/>
            <a:ext cx="1275009" cy="7182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3374265" y="2337272"/>
            <a:ext cx="450760" cy="16766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rot="2088667">
            <a:off x="2139890" y="4515009"/>
            <a:ext cx="502276" cy="369332"/>
          </a:xfrm>
          <a:prstGeom prst="rect">
            <a:avLst/>
          </a:prstGeom>
          <a:noFill/>
        </p:spPr>
        <p:txBody>
          <a:bodyPr wrap="square" rtlCol="0">
            <a:spAutoFit/>
          </a:bodyPr>
          <a:lstStyle/>
          <a:p>
            <a:r>
              <a:rPr lang="en-US" dirty="0" smtClean="0"/>
              <a:t>30</a:t>
            </a:r>
            <a:endParaRPr lang="en-US" dirty="0"/>
          </a:p>
        </p:txBody>
      </p:sp>
      <p:sp>
        <p:nvSpPr>
          <p:cNvPr id="41" name="TextBox 40"/>
          <p:cNvSpPr txBox="1"/>
          <p:nvPr/>
        </p:nvSpPr>
        <p:spPr>
          <a:xfrm rot="19769212">
            <a:off x="3378651" y="4561329"/>
            <a:ext cx="502276" cy="369332"/>
          </a:xfrm>
          <a:prstGeom prst="rect">
            <a:avLst/>
          </a:prstGeom>
          <a:noFill/>
        </p:spPr>
        <p:txBody>
          <a:bodyPr wrap="square" rtlCol="0">
            <a:spAutoFit/>
          </a:bodyPr>
          <a:lstStyle/>
          <a:p>
            <a:r>
              <a:rPr lang="en-US" dirty="0" smtClean="0"/>
              <a:t>30</a:t>
            </a:r>
            <a:endParaRPr lang="en-US" dirty="0"/>
          </a:p>
        </p:txBody>
      </p:sp>
      <p:sp>
        <p:nvSpPr>
          <p:cNvPr id="42" name="TextBox 41"/>
          <p:cNvSpPr txBox="1"/>
          <p:nvPr/>
        </p:nvSpPr>
        <p:spPr>
          <a:xfrm rot="1028376">
            <a:off x="3394367" y="2094963"/>
            <a:ext cx="502276" cy="369332"/>
          </a:xfrm>
          <a:prstGeom prst="rect">
            <a:avLst/>
          </a:prstGeom>
          <a:noFill/>
        </p:spPr>
        <p:txBody>
          <a:bodyPr wrap="square" rtlCol="0">
            <a:spAutoFit/>
          </a:bodyPr>
          <a:lstStyle/>
          <a:p>
            <a:r>
              <a:rPr lang="en-US" dirty="0" smtClean="0"/>
              <a:t>10</a:t>
            </a:r>
            <a:endParaRPr lang="en-US" dirty="0"/>
          </a:p>
        </p:txBody>
      </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769" y="2349665"/>
            <a:ext cx="3467584" cy="2724530"/>
          </a:xfrm>
          <a:prstGeom prst="rect">
            <a:avLst/>
          </a:prstGeom>
        </p:spPr>
      </p:pic>
      <p:sp>
        <p:nvSpPr>
          <p:cNvPr id="44" name="Up Arrow 43"/>
          <p:cNvSpPr/>
          <p:nvPr/>
        </p:nvSpPr>
        <p:spPr>
          <a:xfrm rot="2354249">
            <a:off x="7672573" y="4470169"/>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Up Arrow 44"/>
          <p:cNvSpPr/>
          <p:nvPr/>
        </p:nvSpPr>
        <p:spPr>
          <a:xfrm rot="19388261">
            <a:off x="10281778" y="4506953"/>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Up Arrow 45"/>
          <p:cNvSpPr/>
          <p:nvPr/>
        </p:nvSpPr>
        <p:spPr>
          <a:xfrm rot="10800000">
            <a:off x="8909245" y="189093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rot="2663017">
            <a:off x="6797705" y="5452856"/>
            <a:ext cx="1430628" cy="369332"/>
          </a:xfrm>
          <a:prstGeom prst="rect">
            <a:avLst/>
          </a:prstGeom>
          <a:noFill/>
        </p:spPr>
        <p:txBody>
          <a:bodyPr wrap="square" rtlCol="0">
            <a:spAutoFit/>
          </a:bodyPr>
          <a:lstStyle/>
          <a:p>
            <a:r>
              <a:rPr lang="en-US" dirty="0" smtClean="0"/>
              <a:t>Front View</a:t>
            </a:r>
            <a:endParaRPr lang="en-US" dirty="0"/>
          </a:p>
        </p:txBody>
      </p:sp>
      <p:sp>
        <p:nvSpPr>
          <p:cNvPr id="48" name="TextBox 47"/>
          <p:cNvSpPr txBox="1"/>
          <p:nvPr/>
        </p:nvSpPr>
        <p:spPr>
          <a:xfrm rot="19401170">
            <a:off x="10154291" y="5306885"/>
            <a:ext cx="1714293" cy="369332"/>
          </a:xfrm>
          <a:prstGeom prst="rect">
            <a:avLst/>
          </a:prstGeom>
          <a:noFill/>
        </p:spPr>
        <p:txBody>
          <a:bodyPr wrap="square" rtlCol="0">
            <a:spAutoFit/>
          </a:bodyPr>
          <a:lstStyle/>
          <a:p>
            <a:r>
              <a:rPr lang="en-US" dirty="0" smtClean="0"/>
              <a:t>Right Side View</a:t>
            </a:r>
            <a:endParaRPr lang="en-US" dirty="0"/>
          </a:p>
        </p:txBody>
      </p:sp>
      <p:sp>
        <p:nvSpPr>
          <p:cNvPr id="49" name="TextBox 48"/>
          <p:cNvSpPr txBox="1"/>
          <p:nvPr/>
        </p:nvSpPr>
        <p:spPr>
          <a:xfrm>
            <a:off x="8606123" y="1523652"/>
            <a:ext cx="1430628" cy="369332"/>
          </a:xfrm>
          <a:prstGeom prst="rect">
            <a:avLst/>
          </a:prstGeom>
          <a:noFill/>
        </p:spPr>
        <p:txBody>
          <a:bodyPr wrap="square" rtlCol="0">
            <a:spAutoFit/>
          </a:bodyPr>
          <a:lstStyle/>
          <a:p>
            <a:r>
              <a:rPr lang="en-US" dirty="0" smtClean="0"/>
              <a:t>Top View</a:t>
            </a:r>
            <a:endParaRPr lang="en-US" dirty="0"/>
          </a:p>
        </p:txBody>
      </p:sp>
      <p:sp>
        <p:nvSpPr>
          <p:cNvPr id="50" name="Up Arrow 49"/>
          <p:cNvSpPr/>
          <p:nvPr/>
        </p:nvSpPr>
        <p:spPr>
          <a:xfrm rot="7927135">
            <a:off x="7793717" y="2208649"/>
            <a:ext cx="484632" cy="978408"/>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rot="18733233">
            <a:off x="6125271" y="1962697"/>
            <a:ext cx="2707300" cy="369332"/>
          </a:xfrm>
          <a:prstGeom prst="rect">
            <a:avLst/>
          </a:prstGeom>
          <a:noFill/>
        </p:spPr>
        <p:txBody>
          <a:bodyPr wrap="square" rtlCol="0">
            <a:spAutoFit/>
          </a:bodyPr>
          <a:lstStyle/>
          <a:p>
            <a:r>
              <a:rPr lang="en-US" dirty="0" smtClean="0"/>
              <a:t>Left Side View (Obscured)</a:t>
            </a:r>
            <a:endParaRPr lang="en-US" dirty="0"/>
          </a:p>
        </p:txBody>
      </p:sp>
    </p:spTree>
    <p:extLst>
      <p:ext uri="{BB962C8B-B14F-4D97-AF65-F5344CB8AC3E}">
        <p14:creationId xmlns:p14="http://schemas.microsoft.com/office/powerpoint/2010/main" val="67332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1000"/>
                                        <p:tgtEl>
                                          <p:spTgt spid="48"/>
                                        </p:tgtEl>
                                      </p:cBhvr>
                                    </p:animEffect>
                                    <p:anim calcmode="lin" valueType="num">
                                      <p:cBhvr>
                                        <p:cTn id="30" dur="1000" fill="hold"/>
                                        <p:tgtEl>
                                          <p:spTgt spid="48"/>
                                        </p:tgtEl>
                                        <p:attrNameLst>
                                          <p:attrName>ppt_x</p:attrName>
                                        </p:attrNameLst>
                                      </p:cBhvr>
                                      <p:tavLst>
                                        <p:tav tm="0">
                                          <p:val>
                                            <p:strVal val="#ppt_x"/>
                                          </p:val>
                                        </p:tav>
                                        <p:tav tm="100000">
                                          <p:val>
                                            <p:strVal val="#ppt_x"/>
                                          </p:val>
                                        </p:tav>
                                      </p:tavLst>
                                    </p:anim>
                                    <p:anim calcmode="lin" valueType="num">
                                      <p:cBhvr>
                                        <p:cTn id="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1000"/>
                                        <p:tgtEl>
                                          <p:spTgt spid="46"/>
                                        </p:tgtEl>
                                      </p:cBhvr>
                                    </p:animEffect>
                                    <p:anim calcmode="lin" valueType="num">
                                      <p:cBhvr>
                                        <p:cTn id="37" dur="1000" fill="hold"/>
                                        <p:tgtEl>
                                          <p:spTgt spid="46"/>
                                        </p:tgtEl>
                                        <p:attrNameLst>
                                          <p:attrName>ppt_x</p:attrName>
                                        </p:attrNameLst>
                                      </p:cBhvr>
                                      <p:tavLst>
                                        <p:tav tm="0">
                                          <p:val>
                                            <p:strVal val="#ppt_x"/>
                                          </p:val>
                                        </p:tav>
                                        <p:tav tm="100000">
                                          <p:val>
                                            <p:strVal val="#ppt_x"/>
                                          </p:val>
                                        </p:tav>
                                      </p:tavLst>
                                    </p:anim>
                                    <p:anim calcmode="lin" valueType="num">
                                      <p:cBhvr>
                                        <p:cTn id="38" dur="1000" fill="hold"/>
                                        <p:tgtEl>
                                          <p:spTgt spid="4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1000"/>
                                        <p:tgtEl>
                                          <p:spTgt spid="49"/>
                                        </p:tgtEl>
                                      </p:cBhvr>
                                    </p:animEffect>
                                    <p:anim calcmode="lin" valueType="num">
                                      <p:cBhvr>
                                        <p:cTn id="42" dur="1000" fill="hold"/>
                                        <p:tgtEl>
                                          <p:spTgt spid="49"/>
                                        </p:tgtEl>
                                        <p:attrNameLst>
                                          <p:attrName>ppt_x</p:attrName>
                                        </p:attrNameLst>
                                      </p:cBhvr>
                                      <p:tavLst>
                                        <p:tav tm="0">
                                          <p:val>
                                            <p:strVal val="#ppt_x"/>
                                          </p:val>
                                        </p:tav>
                                        <p:tav tm="100000">
                                          <p:val>
                                            <p:strVal val="#ppt_x"/>
                                          </p:val>
                                        </p:tav>
                                      </p:tavLst>
                                    </p:anim>
                                    <p:anim calcmode="lin" valueType="num">
                                      <p:cBhvr>
                                        <p:cTn id="4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1000"/>
                                        <p:tgtEl>
                                          <p:spTgt spid="50"/>
                                        </p:tgtEl>
                                      </p:cBhvr>
                                    </p:animEffect>
                                    <p:anim calcmode="lin" valueType="num">
                                      <p:cBhvr>
                                        <p:cTn id="49" dur="1000" fill="hold"/>
                                        <p:tgtEl>
                                          <p:spTgt spid="50"/>
                                        </p:tgtEl>
                                        <p:attrNameLst>
                                          <p:attrName>ppt_x</p:attrName>
                                        </p:attrNameLst>
                                      </p:cBhvr>
                                      <p:tavLst>
                                        <p:tav tm="0">
                                          <p:val>
                                            <p:strVal val="#ppt_x"/>
                                          </p:val>
                                        </p:tav>
                                        <p:tav tm="100000">
                                          <p:val>
                                            <p:strVal val="#ppt_x"/>
                                          </p:val>
                                        </p:tav>
                                      </p:tavLst>
                                    </p:anim>
                                    <p:anim calcmode="lin" valueType="num">
                                      <p:cBhvr>
                                        <p:cTn id="50" dur="1000" fill="hold"/>
                                        <p:tgtEl>
                                          <p:spTgt spid="5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1000"/>
                                        <p:tgtEl>
                                          <p:spTgt spid="51"/>
                                        </p:tgtEl>
                                      </p:cBhvr>
                                    </p:animEffect>
                                    <p:anim calcmode="lin" valueType="num">
                                      <p:cBhvr>
                                        <p:cTn id="54" dur="1000" fill="hold"/>
                                        <p:tgtEl>
                                          <p:spTgt spid="51"/>
                                        </p:tgtEl>
                                        <p:attrNameLst>
                                          <p:attrName>ppt_x</p:attrName>
                                        </p:attrNameLst>
                                      </p:cBhvr>
                                      <p:tavLst>
                                        <p:tav tm="0">
                                          <p:val>
                                            <p:strVal val="#ppt_x"/>
                                          </p:val>
                                        </p:tav>
                                        <p:tav tm="100000">
                                          <p:val>
                                            <p:strVal val="#ppt_x"/>
                                          </p:val>
                                        </p:tav>
                                      </p:tavLst>
                                    </p:anim>
                                    <p:anim calcmode="lin" valueType="num">
                                      <p:cBhvr>
                                        <p:cTn id="5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p:bldP spid="48" grpId="0"/>
      <p:bldP spid="49" grpId="0"/>
      <p:bldP spid="50" grpId="0" animBg="1"/>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353961" y="103239"/>
            <a:ext cx="3480619" cy="369332"/>
          </a:xfrm>
          <a:prstGeom prst="rect">
            <a:avLst/>
          </a:prstGeom>
          <a:noFill/>
        </p:spPr>
        <p:txBody>
          <a:bodyPr wrap="square" rtlCol="0">
            <a:spAutoFit/>
          </a:bodyPr>
          <a:lstStyle/>
          <a:p>
            <a:r>
              <a:rPr lang="en-US" dirty="0" smtClean="0"/>
              <a:t>1</a:t>
            </a:r>
            <a:r>
              <a:rPr lang="en-US" baseline="30000" dirty="0" smtClean="0"/>
              <a:t>st</a:t>
            </a:r>
            <a:r>
              <a:rPr lang="en-US" dirty="0" smtClean="0"/>
              <a:t> Angle Projection Layout: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423" y="472571"/>
            <a:ext cx="2938335" cy="1719109"/>
          </a:xfrm>
          <a:prstGeom prst="rect">
            <a:avLst/>
          </a:prstGeom>
        </p:spPr>
      </p:pic>
      <p:cxnSp>
        <p:nvCxnSpPr>
          <p:cNvPr id="9" name="Straight Connector 8"/>
          <p:cNvCxnSpPr/>
          <p:nvPr/>
        </p:nvCxnSpPr>
        <p:spPr>
          <a:xfrm>
            <a:off x="8657303" y="472571"/>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a:xfrm>
            <a:off x="8657303" y="2005781"/>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p:nvPr/>
        </p:nvCxnSpPr>
        <p:spPr>
          <a:xfrm flipV="1">
            <a:off x="10663084" y="472570"/>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8657303" y="472570"/>
            <a:ext cx="2005781"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Line 5"/>
          <p:cNvSpPr>
            <a:spLocks noChangeShapeType="1"/>
          </p:cNvSpPr>
          <p:nvPr/>
        </p:nvSpPr>
        <p:spPr bwMode="auto">
          <a:xfrm flipH="1">
            <a:off x="682625" y="3603625"/>
            <a:ext cx="7648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
          <p:cNvSpPr>
            <a:spLocks noChangeShapeType="1"/>
          </p:cNvSpPr>
          <p:nvPr/>
        </p:nvSpPr>
        <p:spPr bwMode="auto">
          <a:xfrm flipH="1">
            <a:off x="3740150" y="4270375"/>
            <a:ext cx="4591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7"/>
          <p:cNvSpPr>
            <a:spLocks noChangeShapeType="1"/>
          </p:cNvSpPr>
          <p:nvPr/>
        </p:nvSpPr>
        <p:spPr bwMode="auto">
          <a:xfrm flipH="1">
            <a:off x="5072063" y="6272213"/>
            <a:ext cx="19970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
          <p:cNvSpPr>
            <a:spLocks noChangeShapeType="1"/>
          </p:cNvSpPr>
          <p:nvPr/>
        </p:nvSpPr>
        <p:spPr bwMode="auto">
          <a:xfrm flipH="1">
            <a:off x="693738" y="2938463"/>
            <a:ext cx="7637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9"/>
          <p:cNvSpPr>
            <a:spLocks noChangeShapeType="1"/>
          </p:cNvSpPr>
          <p:nvPr/>
        </p:nvSpPr>
        <p:spPr bwMode="auto">
          <a:xfrm flipH="1">
            <a:off x="5072063" y="1603375"/>
            <a:ext cx="19970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0"/>
          <p:cNvSpPr>
            <a:spLocks noChangeShapeType="1"/>
          </p:cNvSpPr>
          <p:nvPr/>
        </p:nvSpPr>
        <p:spPr bwMode="auto">
          <a:xfrm flipV="1">
            <a:off x="4405313" y="511175"/>
            <a:ext cx="0" cy="6045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1"/>
          <p:cNvSpPr>
            <a:spLocks noChangeShapeType="1"/>
          </p:cNvSpPr>
          <p:nvPr/>
        </p:nvSpPr>
        <p:spPr bwMode="auto">
          <a:xfrm flipV="1">
            <a:off x="3740150" y="511175"/>
            <a:ext cx="0" cy="3759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2"/>
          <p:cNvSpPr>
            <a:spLocks noChangeShapeType="1"/>
          </p:cNvSpPr>
          <p:nvPr/>
        </p:nvSpPr>
        <p:spPr bwMode="auto">
          <a:xfrm flipV="1">
            <a:off x="5072063" y="511175"/>
            <a:ext cx="0" cy="6045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3"/>
          <p:cNvSpPr>
            <a:spLocks noChangeShapeType="1"/>
          </p:cNvSpPr>
          <p:nvPr/>
        </p:nvSpPr>
        <p:spPr bwMode="auto">
          <a:xfrm flipV="1">
            <a:off x="7069138" y="1603375"/>
            <a:ext cx="0" cy="4668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4"/>
          <p:cNvSpPr>
            <a:spLocks noChangeShapeType="1"/>
          </p:cNvSpPr>
          <p:nvPr/>
        </p:nvSpPr>
        <p:spPr bwMode="auto">
          <a:xfrm flipH="1">
            <a:off x="1355725" y="3632200"/>
            <a:ext cx="3049588" cy="2930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5"/>
          <p:cNvSpPr>
            <a:spLocks noChangeShapeType="1"/>
          </p:cNvSpPr>
          <p:nvPr/>
        </p:nvSpPr>
        <p:spPr bwMode="auto">
          <a:xfrm flipV="1">
            <a:off x="7069138" y="2270125"/>
            <a:ext cx="0" cy="66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6"/>
          <p:cNvSpPr>
            <a:spLocks noChangeShapeType="1"/>
          </p:cNvSpPr>
          <p:nvPr/>
        </p:nvSpPr>
        <p:spPr bwMode="auto">
          <a:xfrm flipH="1">
            <a:off x="6403975" y="2270125"/>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7"/>
          <p:cNvSpPr>
            <a:spLocks noChangeShapeType="1"/>
          </p:cNvSpPr>
          <p:nvPr/>
        </p:nvSpPr>
        <p:spPr bwMode="auto">
          <a:xfrm flipV="1">
            <a:off x="6403975" y="1603375"/>
            <a:ext cx="0" cy="666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8"/>
          <p:cNvSpPr>
            <a:spLocks noChangeShapeType="1"/>
          </p:cNvSpPr>
          <p:nvPr/>
        </p:nvSpPr>
        <p:spPr bwMode="auto">
          <a:xfrm flipH="1">
            <a:off x="5738813" y="1603375"/>
            <a:ext cx="665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9"/>
          <p:cNvSpPr>
            <a:spLocks noChangeShapeType="1"/>
          </p:cNvSpPr>
          <p:nvPr/>
        </p:nvSpPr>
        <p:spPr bwMode="auto">
          <a:xfrm>
            <a:off x="5738813" y="1603375"/>
            <a:ext cx="0" cy="666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0"/>
          <p:cNvSpPr>
            <a:spLocks noChangeShapeType="1"/>
          </p:cNvSpPr>
          <p:nvPr/>
        </p:nvSpPr>
        <p:spPr bwMode="auto">
          <a:xfrm flipH="1">
            <a:off x="5072063" y="2270125"/>
            <a:ext cx="666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1"/>
          <p:cNvSpPr>
            <a:spLocks noChangeShapeType="1"/>
          </p:cNvSpPr>
          <p:nvPr/>
        </p:nvSpPr>
        <p:spPr bwMode="auto">
          <a:xfrm>
            <a:off x="5072063" y="2270125"/>
            <a:ext cx="0" cy="66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2"/>
          <p:cNvSpPr>
            <a:spLocks noChangeShapeType="1"/>
          </p:cNvSpPr>
          <p:nvPr/>
        </p:nvSpPr>
        <p:spPr bwMode="auto">
          <a:xfrm>
            <a:off x="5072063" y="2938463"/>
            <a:ext cx="1997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3"/>
          <p:cNvSpPr>
            <a:spLocks noChangeShapeType="1"/>
          </p:cNvSpPr>
          <p:nvPr/>
        </p:nvSpPr>
        <p:spPr bwMode="auto">
          <a:xfrm>
            <a:off x="6403975" y="2270125"/>
            <a:ext cx="0" cy="4002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4"/>
          <p:cNvSpPr>
            <a:spLocks noChangeShapeType="1"/>
          </p:cNvSpPr>
          <p:nvPr/>
        </p:nvSpPr>
        <p:spPr bwMode="auto">
          <a:xfrm>
            <a:off x="5738813" y="2270125"/>
            <a:ext cx="0" cy="4002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5"/>
          <p:cNvSpPr>
            <a:spLocks noChangeShapeType="1"/>
          </p:cNvSpPr>
          <p:nvPr/>
        </p:nvSpPr>
        <p:spPr bwMode="auto">
          <a:xfrm flipH="1">
            <a:off x="5072063" y="4270375"/>
            <a:ext cx="1997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6"/>
          <p:cNvSpPr>
            <a:spLocks noChangeShapeType="1"/>
          </p:cNvSpPr>
          <p:nvPr/>
        </p:nvSpPr>
        <p:spPr bwMode="auto">
          <a:xfrm>
            <a:off x="5072063" y="4270375"/>
            <a:ext cx="0" cy="200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28"/>
          <p:cNvSpPr>
            <a:spLocks noChangeShapeType="1"/>
          </p:cNvSpPr>
          <p:nvPr/>
        </p:nvSpPr>
        <p:spPr bwMode="auto">
          <a:xfrm flipV="1">
            <a:off x="7069138" y="4270375"/>
            <a:ext cx="0" cy="200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29"/>
          <p:cNvSpPr>
            <a:spLocks noChangeShapeType="1"/>
          </p:cNvSpPr>
          <p:nvPr/>
        </p:nvSpPr>
        <p:spPr bwMode="auto">
          <a:xfrm>
            <a:off x="6403975" y="4270375"/>
            <a:ext cx="0" cy="200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0"/>
          <p:cNvSpPr>
            <a:spLocks noChangeShapeType="1"/>
          </p:cNvSpPr>
          <p:nvPr/>
        </p:nvSpPr>
        <p:spPr bwMode="auto">
          <a:xfrm>
            <a:off x="5738813" y="4270375"/>
            <a:ext cx="0" cy="200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1"/>
          <p:cNvSpPr>
            <a:spLocks noChangeShapeType="1"/>
          </p:cNvSpPr>
          <p:nvPr/>
        </p:nvSpPr>
        <p:spPr bwMode="auto">
          <a:xfrm flipH="1">
            <a:off x="1657350" y="6272213"/>
            <a:ext cx="3414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2"/>
          <p:cNvSpPr>
            <a:spLocks noChangeShapeType="1"/>
          </p:cNvSpPr>
          <p:nvPr/>
        </p:nvSpPr>
        <p:spPr bwMode="auto">
          <a:xfrm flipV="1">
            <a:off x="1657350" y="511175"/>
            <a:ext cx="0" cy="5761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3"/>
          <p:cNvSpPr>
            <a:spLocks noChangeShapeType="1"/>
          </p:cNvSpPr>
          <p:nvPr/>
        </p:nvSpPr>
        <p:spPr bwMode="auto">
          <a:xfrm flipH="1">
            <a:off x="1657350" y="1603375"/>
            <a:ext cx="3414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4"/>
          <p:cNvSpPr>
            <a:spLocks noChangeShapeType="1"/>
          </p:cNvSpPr>
          <p:nvPr/>
        </p:nvSpPr>
        <p:spPr bwMode="auto">
          <a:xfrm flipH="1">
            <a:off x="1657350" y="2270125"/>
            <a:ext cx="3414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5"/>
          <p:cNvSpPr>
            <a:spLocks noChangeShapeType="1"/>
          </p:cNvSpPr>
          <p:nvPr/>
        </p:nvSpPr>
        <p:spPr bwMode="auto">
          <a:xfrm flipV="1">
            <a:off x="3740150" y="1603375"/>
            <a:ext cx="0" cy="1335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6"/>
          <p:cNvSpPr>
            <a:spLocks noChangeShapeType="1"/>
          </p:cNvSpPr>
          <p:nvPr/>
        </p:nvSpPr>
        <p:spPr bwMode="auto">
          <a:xfrm flipH="1">
            <a:off x="1657350" y="1603375"/>
            <a:ext cx="2082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7"/>
          <p:cNvSpPr>
            <a:spLocks noChangeShapeType="1"/>
          </p:cNvSpPr>
          <p:nvPr/>
        </p:nvSpPr>
        <p:spPr bwMode="auto">
          <a:xfrm>
            <a:off x="1657350" y="1603375"/>
            <a:ext cx="0" cy="1327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38"/>
          <p:cNvSpPr>
            <a:spLocks noChangeShapeType="1"/>
          </p:cNvSpPr>
          <p:nvPr/>
        </p:nvSpPr>
        <p:spPr bwMode="auto">
          <a:xfrm>
            <a:off x="1657350" y="2930525"/>
            <a:ext cx="2082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39"/>
          <p:cNvSpPr>
            <a:spLocks noChangeShapeType="1"/>
          </p:cNvSpPr>
          <p:nvPr/>
        </p:nvSpPr>
        <p:spPr bwMode="auto">
          <a:xfrm>
            <a:off x="1657350" y="2270125"/>
            <a:ext cx="2082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27"/>
          <p:cNvSpPr>
            <a:spLocks noChangeShapeType="1"/>
          </p:cNvSpPr>
          <p:nvPr/>
        </p:nvSpPr>
        <p:spPr bwMode="auto">
          <a:xfrm>
            <a:off x="5070475" y="6272214"/>
            <a:ext cx="1998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14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up)">
                                      <p:cBhvr>
                                        <p:cTn id="36" dur="1000"/>
                                        <p:tgtEl>
                                          <p:spTgt spid="30"/>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10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1000"/>
                                        <p:tgtEl>
                                          <p:spTgt spid="32"/>
                                        </p:tgtEl>
                                      </p:cBhvr>
                                    </p:animEffect>
                                  </p:childTnLst>
                                </p:cTn>
                              </p:par>
                            </p:childTnLst>
                          </p:cTn>
                        </p:par>
                        <p:par>
                          <p:cTn id="46" fill="hold">
                            <p:stCondLst>
                              <p:cond delay="1000"/>
                            </p:stCondLst>
                            <p:childTnLst>
                              <p:par>
                                <p:cTn id="47" presetID="22" presetClass="entr" presetSubtype="1"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1000"/>
                                        <p:tgtEl>
                                          <p:spTgt spid="31"/>
                                        </p:tgtEl>
                                      </p:cBhvr>
                                    </p:animEffect>
                                  </p:childTnLst>
                                </p:cTn>
                              </p:par>
                            </p:childTnLst>
                          </p:cTn>
                        </p:par>
                        <p:par>
                          <p:cTn id="50" fill="hold">
                            <p:stCondLst>
                              <p:cond delay="2000"/>
                            </p:stCondLst>
                            <p:childTnLst>
                              <p:par>
                                <p:cTn id="51" presetID="22" presetClass="entr" presetSubtype="2"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right)">
                                      <p:cBhvr>
                                        <p:cTn id="53" dur="1000"/>
                                        <p:tgtEl>
                                          <p:spTgt spid="28"/>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right)">
                                      <p:cBhvr>
                                        <p:cTn id="57" dur="10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1000"/>
                                        <p:tgtEl>
                                          <p:spTgt spid="29"/>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up)">
                                      <p:cBhvr>
                                        <p:cTn id="66" dur="10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right)">
                                      <p:cBhvr>
                                        <p:cTn id="71" dur="10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down)">
                                      <p:cBhvr>
                                        <p:cTn id="76" dur="1000"/>
                                        <p:tgtEl>
                                          <p:spTgt spid="41"/>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left)">
                                      <p:cBhvr>
                                        <p:cTn id="80" dur="1000"/>
                                        <p:tgtEl>
                                          <p:spTgt spid="40"/>
                                        </p:tgtEl>
                                      </p:cBhvr>
                                    </p:animEffect>
                                  </p:childTnLst>
                                </p:cTn>
                              </p:par>
                            </p:childTnLst>
                          </p:cTn>
                        </p:par>
                        <p:par>
                          <p:cTn id="81" fill="hold">
                            <p:stCondLst>
                              <p:cond delay="2000"/>
                            </p:stCondLst>
                            <p:childTnLst>
                              <p:par>
                                <p:cTn id="82" presetID="22" presetClass="entr" presetSubtype="4"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down)">
                                      <p:cBhvr>
                                        <p:cTn id="84" dur="1000"/>
                                        <p:tgtEl>
                                          <p:spTgt spid="39"/>
                                        </p:tgtEl>
                                      </p:cBhvr>
                                    </p:animEffect>
                                  </p:childTnLst>
                                </p:cTn>
                              </p:par>
                            </p:childTnLst>
                          </p:cTn>
                        </p:par>
                        <p:par>
                          <p:cTn id="85" fill="hold">
                            <p:stCondLst>
                              <p:cond delay="3000"/>
                            </p:stCondLst>
                            <p:childTnLst>
                              <p:par>
                                <p:cTn id="86" presetID="22" presetClass="entr" presetSubtype="8" fill="hold" grpId="0" nodeType="after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left)">
                                      <p:cBhvr>
                                        <p:cTn id="88" dur="1000"/>
                                        <p:tgtEl>
                                          <p:spTgt spid="38"/>
                                        </p:tgtEl>
                                      </p:cBhvr>
                                    </p:animEffect>
                                  </p:childTnLst>
                                </p:cTn>
                              </p:par>
                            </p:childTnLst>
                          </p:cTn>
                        </p:par>
                        <p:par>
                          <p:cTn id="89" fill="hold">
                            <p:stCondLst>
                              <p:cond delay="4000"/>
                            </p:stCondLst>
                            <p:childTnLst>
                              <p:par>
                                <p:cTn id="90" presetID="22" presetClass="entr" presetSubtype="1" fill="hold" grpId="0" nodeType="after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up)">
                                      <p:cBhvr>
                                        <p:cTn id="92" dur="1000"/>
                                        <p:tgtEl>
                                          <p:spTgt spid="37"/>
                                        </p:tgtEl>
                                      </p:cBhvr>
                                    </p:animEffect>
                                  </p:childTnLst>
                                </p:cTn>
                              </p:par>
                            </p:childTnLst>
                          </p:cTn>
                        </p:par>
                        <p:par>
                          <p:cTn id="93" fill="hold">
                            <p:stCondLst>
                              <p:cond delay="5000"/>
                            </p:stCondLst>
                            <p:childTnLst>
                              <p:par>
                                <p:cTn id="94" presetID="22" presetClass="entr" presetSubtype="8"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1000"/>
                                        <p:tgtEl>
                                          <p:spTgt spid="36"/>
                                        </p:tgtEl>
                                      </p:cBhvr>
                                    </p:animEffect>
                                  </p:childTnLst>
                                </p:cTn>
                              </p:par>
                            </p:childTnLst>
                          </p:cTn>
                        </p:par>
                        <p:par>
                          <p:cTn id="97" fill="hold">
                            <p:stCondLst>
                              <p:cond delay="6000"/>
                            </p:stCondLst>
                            <p:childTnLst>
                              <p:par>
                                <p:cTn id="98" presetID="22" presetClass="entr" presetSubtype="1" fill="hold" grpId="0" nodeType="after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wipe(up)">
                                      <p:cBhvr>
                                        <p:cTn id="100" dur="1000"/>
                                        <p:tgtEl>
                                          <p:spTgt spid="35"/>
                                        </p:tgtEl>
                                      </p:cBhvr>
                                    </p:animEffect>
                                  </p:childTnLst>
                                </p:cTn>
                              </p:par>
                            </p:childTnLst>
                          </p:cTn>
                        </p:par>
                        <p:par>
                          <p:cTn id="101" fill="hold">
                            <p:stCondLst>
                              <p:cond delay="7000"/>
                            </p:stCondLst>
                            <p:childTnLst>
                              <p:par>
                                <p:cTn id="102" presetID="22" presetClass="entr" presetSubtype="2" fill="hold" grpId="0" nodeType="after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right)">
                                      <p:cBhvr>
                                        <p:cTn id="104" dur="1000"/>
                                        <p:tgtEl>
                                          <p:spTgt spid="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wipe(up)">
                                      <p:cBhvr>
                                        <p:cTn id="109" dur="1000"/>
                                        <p:tgtEl>
                                          <p:spTgt spid="44"/>
                                        </p:tgtEl>
                                      </p:cBhvr>
                                    </p:animEffect>
                                  </p:childTnLst>
                                </p:cTn>
                              </p:par>
                            </p:childTnLst>
                          </p:cTn>
                        </p:par>
                        <p:par>
                          <p:cTn id="110" fill="hold">
                            <p:stCondLst>
                              <p:cond delay="1000"/>
                            </p:stCondLst>
                            <p:childTnLst>
                              <p:par>
                                <p:cTn id="111" presetID="22" presetClass="entr" presetSubtype="1"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wipe(up)">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wipe(down)">
                                      <p:cBhvr>
                                        <p:cTn id="118" dur="1000"/>
                                        <p:tgtEl>
                                          <p:spTgt spid="46"/>
                                        </p:tgtEl>
                                      </p:cBhvr>
                                    </p:animEffect>
                                  </p:childTnLst>
                                </p:cTn>
                              </p:par>
                            </p:childTnLst>
                          </p:cTn>
                        </p:par>
                        <p:par>
                          <p:cTn id="119" fill="hold">
                            <p:stCondLst>
                              <p:cond delay="1000"/>
                            </p:stCondLst>
                            <p:childTnLst>
                              <p:par>
                                <p:cTn id="120" presetID="22" presetClass="entr" presetSubtype="8"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left)">
                                      <p:cBhvr>
                                        <p:cTn id="122" dur="1000"/>
                                        <p:tgtEl>
                                          <p:spTgt spid="45"/>
                                        </p:tgtEl>
                                      </p:cBhvr>
                                    </p:animEffect>
                                  </p:childTnLst>
                                </p:cTn>
                              </p:par>
                            </p:childTnLst>
                          </p:cTn>
                        </p:par>
                        <p:par>
                          <p:cTn id="123" fill="hold">
                            <p:stCondLst>
                              <p:cond delay="2000"/>
                            </p:stCondLst>
                            <p:childTnLst>
                              <p:par>
                                <p:cTn id="124" presetID="22" presetClass="entr" presetSubtype="1" fill="hold" grpId="0" nodeType="after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wipe(up)">
                                      <p:cBhvr>
                                        <p:cTn id="126" dur="1000"/>
                                        <p:tgtEl>
                                          <p:spTgt spid="48"/>
                                        </p:tgtEl>
                                      </p:cBhvr>
                                    </p:animEffect>
                                  </p:childTnLst>
                                </p:cTn>
                              </p:par>
                            </p:childTnLst>
                          </p:cTn>
                        </p:par>
                        <p:par>
                          <p:cTn id="127" fill="hold">
                            <p:stCondLst>
                              <p:cond delay="3000"/>
                            </p:stCondLst>
                            <p:childTnLst>
                              <p:par>
                                <p:cTn id="128" presetID="22" presetClass="entr" presetSubtype="2"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wipe(right)">
                                      <p:cBhvr>
                                        <p:cTn id="130" dur="10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wipe(up)">
                                      <p:cBhvr>
                                        <p:cTn id="135" dur="1000"/>
                                        <p:tgtEl>
                                          <p:spTgt spid="50"/>
                                        </p:tgtEl>
                                      </p:cBhvr>
                                    </p:animEffect>
                                  </p:childTnLst>
                                </p:cTn>
                              </p:par>
                            </p:childTnLst>
                          </p:cTn>
                        </p:par>
                        <p:par>
                          <p:cTn id="136" fill="hold">
                            <p:stCondLst>
                              <p:cond delay="1000"/>
                            </p:stCondLst>
                            <p:childTnLst>
                              <p:par>
                                <p:cTn id="137" presetID="22" presetClass="entr" presetSubtype="1" fill="hold" grpId="0" nodeType="after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wipe(up)">
                                      <p:cBhvr>
                                        <p:cTn id="139" dur="1000"/>
                                        <p:tgtEl>
                                          <p:spTgt spid="49"/>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wipe(up)">
                                      <p:cBhvr>
                                        <p:cTn id="144" dur="10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2" fill="hold" grpId="0" nodeType="clickEffect">
                                  <p:stCondLst>
                                    <p:cond delay="0"/>
                                  </p:stCondLst>
                                  <p:childTnLst>
                                    <p:set>
                                      <p:cBhvr>
                                        <p:cTn id="148" dur="1" fill="hold">
                                          <p:stCondLst>
                                            <p:cond delay="0"/>
                                          </p:stCondLst>
                                        </p:cTn>
                                        <p:tgtEl>
                                          <p:spTgt spid="51"/>
                                        </p:tgtEl>
                                        <p:attrNameLst>
                                          <p:attrName>style.visibility</p:attrName>
                                        </p:attrNameLst>
                                      </p:cBhvr>
                                      <p:to>
                                        <p:strVal val="visible"/>
                                      </p:to>
                                    </p:set>
                                    <p:animEffect transition="in" filter="wipe(right)">
                                      <p:cBhvr>
                                        <p:cTn id="149" dur="1000"/>
                                        <p:tgtEl>
                                          <p:spTgt spid="51"/>
                                        </p:tgtEl>
                                      </p:cBhvr>
                                    </p:animEffect>
                                  </p:childTnLst>
                                </p:cTn>
                              </p:par>
                            </p:childTnLst>
                          </p:cTn>
                        </p:par>
                        <p:par>
                          <p:cTn id="150" fill="hold">
                            <p:stCondLst>
                              <p:cond delay="1000"/>
                            </p:stCondLst>
                            <p:childTnLst>
                              <p:par>
                                <p:cTn id="151" presetID="22" presetClass="entr" presetSubtype="4" fill="hold" grpId="0" nodeType="after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wipe(down)">
                                      <p:cBhvr>
                                        <p:cTn id="153" dur="1000"/>
                                        <p:tgtEl>
                                          <p:spTgt spid="52"/>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53"/>
                                        </p:tgtEl>
                                        <p:attrNameLst>
                                          <p:attrName>style.visibility</p:attrName>
                                        </p:attrNameLst>
                                      </p:cBhvr>
                                      <p:to>
                                        <p:strVal val="visible"/>
                                      </p:to>
                                    </p:set>
                                    <p:animEffect transition="in" filter="wipe(right)">
                                      <p:cBhvr>
                                        <p:cTn id="158" dur="1000"/>
                                        <p:tgtEl>
                                          <p:spTgt spid="53"/>
                                        </p:tgtEl>
                                      </p:cBhvr>
                                    </p:animEffect>
                                  </p:childTnLst>
                                </p:cTn>
                              </p:par>
                            </p:childTnLst>
                          </p:cTn>
                        </p:par>
                        <p:par>
                          <p:cTn id="159" fill="hold">
                            <p:stCondLst>
                              <p:cond delay="1000"/>
                            </p:stCondLst>
                            <p:childTnLst>
                              <p:par>
                                <p:cTn id="160" presetID="22" presetClass="entr" presetSubtype="2" fill="hold" grpId="0" nodeType="after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right)">
                                      <p:cBhvr>
                                        <p:cTn id="162" dur="10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1000"/>
                                        <p:tgtEl>
                                          <p:spTgt spid="57"/>
                                        </p:tgtEl>
                                      </p:cBhvr>
                                    </p:animEffect>
                                  </p:childTnLst>
                                </p:cTn>
                              </p:par>
                            </p:childTnLst>
                          </p:cTn>
                        </p:par>
                        <p:par>
                          <p:cTn id="168" fill="hold">
                            <p:stCondLst>
                              <p:cond delay="1000"/>
                            </p:stCondLst>
                            <p:childTnLst>
                              <p:par>
                                <p:cTn id="169" presetID="22" presetClass="entr" presetSubtype="8" fill="hold" grpId="0" nodeType="afterEffect">
                                  <p:stCondLst>
                                    <p:cond delay="0"/>
                                  </p:stCondLst>
                                  <p:childTnLst>
                                    <p:set>
                                      <p:cBhvr>
                                        <p:cTn id="170" dur="1" fill="hold">
                                          <p:stCondLst>
                                            <p:cond delay="0"/>
                                          </p:stCondLst>
                                        </p:cTn>
                                        <p:tgtEl>
                                          <p:spTgt spid="56"/>
                                        </p:tgtEl>
                                        <p:attrNameLst>
                                          <p:attrName>style.visibility</p:attrName>
                                        </p:attrNameLst>
                                      </p:cBhvr>
                                      <p:to>
                                        <p:strVal val="visible"/>
                                      </p:to>
                                    </p:set>
                                    <p:animEffect transition="in" filter="wipe(left)">
                                      <p:cBhvr>
                                        <p:cTn id="171" dur="1000"/>
                                        <p:tgtEl>
                                          <p:spTgt spid="56"/>
                                        </p:tgtEl>
                                      </p:cBhvr>
                                    </p:animEffect>
                                  </p:childTnLst>
                                </p:cTn>
                              </p:par>
                            </p:childTnLst>
                          </p:cTn>
                        </p:par>
                        <p:par>
                          <p:cTn id="172" fill="hold">
                            <p:stCondLst>
                              <p:cond delay="2000"/>
                            </p:stCondLst>
                            <p:childTnLst>
                              <p:par>
                                <p:cTn id="173" presetID="22" presetClass="entr" presetSubtype="1" fill="hold" grpId="0" nodeType="afterEffect">
                                  <p:stCondLst>
                                    <p:cond delay="0"/>
                                  </p:stCondLst>
                                  <p:childTnLst>
                                    <p:set>
                                      <p:cBhvr>
                                        <p:cTn id="174" dur="1" fill="hold">
                                          <p:stCondLst>
                                            <p:cond delay="0"/>
                                          </p:stCondLst>
                                        </p:cTn>
                                        <p:tgtEl>
                                          <p:spTgt spid="55"/>
                                        </p:tgtEl>
                                        <p:attrNameLst>
                                          <p:attrName>style.visibility</p:attrName>
                                        </p:attrNameLst>
                                      </p:cBhvr>
                                      <p:to>
                                        <p:strVal val="visible"/>
                                      </p:to>
                                    </p:set>
                                    <p:animEffect transition="in" filter="wipe(up)">
                                      <p:cBhvr>
                                        <p:cTn id="175" dur="1000"/>
                                        <p:tgtEl>
                                          <p:spTgt spid="55"/>
                                        </p:tgtEl>
                                      </p:cBhvr>
                                    </p:animEffect>
                                  </p:childTnLst>
                                </p:cTn>
                              </p:par>
                            </p:childTnLst>
                          </p:cTn>
                        </p:par>
                        <p:par>
                          <p:cTn id="176" fill="hold">
                            <p:stCondLst>
                              <p:cond delay="3000"/>
                            </p:stCondLst>
                            <p:childTnLst>
                              <p:par>
                                <p:cTn id="177" presetID="22" presetClass="entr" presetSubtype="2" fill="hold" grpId="0" nodeType="afterEffect">
                                  <p:stCondLst>
                                    <p:cond delay="0"/>
                                  </p:stCondLst>
                                  <p:childTnLst>
                                    <p:set>
                                      <p:cBhvr>
                                        <p:cTn id="178" dur="1" fill="hold">
                                          <p:stCondLst>
                                            <p:cond delay="0"/>
                                          </p:stCondLst>
                                        </p:cTn>
                                        <p:tgtEl>
                                          <p:spTgt spid="58"/>
                                        </p:tgtEl>
                                        <p:attrNameLst>
                                          <p:attrName>style.visibility</p:attrName>
                                        </p:attrNameLst>
                                      </p:cBhvr>
                                      <p:to>
                                        <p:strVal val="visible"/>
                                      </p:to>
                                    </p:set>
                                    <p:animEffect transition="in" filter="wipe(right)">
                                      <p:cBhvr>
                                        <p:cTn id="179" dur="1000"/>
                                        <p:tgtEl>
                                          <p:spTgt spid="58"/>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59"/>
                                        </p:tgtEl>
                                        <p:attrNameLst>
                                          <p:attrName>style.visibility</p:attrName>
                                        </p:attrNameLst>
                                      </p:cBhvr>
                                      <p:to>
                                        <p:strVal val="visible"/>
                                      </p:to>
                                    </p:set>
                                    <p:animEffect transition="in" filter="wipe(left)">
                                      <p:cBhvr>
                                        <p:cTn id="184"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61" y="103239"/>
            <a:ext cx="3480619" cy="369332"/>
          </a:xfrm>
          <a:prstGeom prst="rect">
            <a:avLst/>
          </a:prstGeom>
          <a:noFill/>
        </p:spPr>
        <p:txBody>
          <a:bodyPr wrap="square" rtlCol="0">
            <a:spAutoFit/>
          </a:bodyPr>
          <a:lstStyle/>
          <a:p>
            <a:r>
              <a:rPr lang="en-US" dirty="0" smtClean="0"/>
              <a:t>3</a:t>
            </a:r>
            <a:r>
              <a:rPr lang="en-US" baseline="30000" dirty="0" smtClean="0"/>
              <a:t>rd</a:t>
            </a:r>
            <a:r>
              <a:rPr lang="en-US" dirty="0" smtClean="0"/>
              <a:t>  Angle Projection Layout: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0462" y="287904"/>
            <a:ext cx="3186555" cy="1599889"/>
          </a:xfrm>
          <a:prstGeom prst="rect">
            <a:avLst/>
          </a:prstGeom>
        </p:spPr>
      </p:pic>
      <p:cxnSp>
        <p:nvCxnSpPr>
          <p:cNvPr id="67" name="Straight Connector 66"/>
          <p:cNvCxnSpPr/>
          <p:nvPr/>
        </p:nvCxnSpPr>
        <p:spPr>
          <a:xfrm>
            <a:off x="9671236" y="321243"/>
            <a:ext cx="0" cy="153321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68" name="Straight Connector 67"/>
          <p:cNvCxnSpPr/>
          <p:nvPr/>
        </p:nvCxnSpPr>
        <p:spPr>
          <a:xfrm>
            <a:off x="9671236" y="1854453"/>
            <a:ext cx="2005781"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9" name="Straight Connector 68"/>
          <p:cNvCxnSpPr/>
          <p:nvPr/>
        </p:nvCxnSpPr>
        <p:spPr>
          <a:xfrm flipV="1">
            <a:off x="11677017" y="321242"/>
            <a:ext cx="0" cy="1533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671236" y="321242"/>
            <a:ext cx="200578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Line 5"/>
          <p:cNvSpPr>
            <a:spLocks noChangeShapeType="1"/>
          </p:cNvSpPr>
          <p:nvPr/>
        </p:nvSpPr>
        <p:spPr bwMode="auto">
          <a:xfrm>
            <a:off x="1131887" y="4214813"/>
            <a:ext cx="7737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6"/>
          <p:cNvSpPr>
            <a:spLocks noChangeShapeType="1"/>
          </p:cNvSpPr>
          <p:nvPr/>
        </p:nvSpPr>
        <p:spPr bwMode="auto">
          <a:xfrm>
            <a:off x="1131887" y="4889500"/>
            <a:ext cx="77279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7"/>
          <p:cNvSpPr>
            <a:spLocks noChangeShapeType="1"/>
          </p:cNvSpPr>
          <p:nvPr/>
        </p:nvSpPr>
        <p:spPr bwMode="auto">
          <a:xfrm>
            <a:off x="2406650" y="6238875"/>
            <a:ext cx="6175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8"/>
          <p:cNvSpPr>
            <a:spLocks noChangeShapeType="1"/>
          </p:cNvSpPr>
          <p:nvPr/>
        </p:nvSpPr>
        <p:spPr bwMode="auto">
          <a:xfrm>
            <a:off x="1131887" y="3541713"/>
            <a:ext cx="4643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9"/>
          <p:cNvSpPr>
            <a:spLocks noChangeShapeType="1"/>
          </p:cNvSpPr>
          <p:nvPr/>
        </p:nvSpPr>
        <p:spPr bwMode="auto">
          <a:xfrm>
            <a:off x="2406650" y="1517650"/>
            <a:ext cx="2020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0"/>
          <p:cNvSpPr>
            <a:spLocks noChangeShapeType="1"/>
          </p:cNvSpPr>
          <p:nvPr/>
        </p:nvSpPr>
        <p:spPr bwMode="auto">
          <a:xfrm flipV="1">
            <a:off x="5102225" y="1085850"/>
            <a:ext cx="0" cy="6115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1"/>
          <p:cNvSpPr>
            <a:spLocks noChangeShapeType="1"/>
          </p:cNvSpPr>
          <p:nvPr/>
        </p:nvSpPr>
        <p:spPr bwMode="auto">
          <a:xfrm flipV="1">
            <a:off x="5775325" y="3541713"/>
            <a:ext cx="0" cy="3813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2"/>
          <p:cNvSpPr>
            <a:spLocks noChangeShapeType="1"/>
          </p:cNvSpPr>
          <p:nvPr/>
        </p:nvSpPr>
        <p:spPr bwMode="auto">
          <a:xfrm flipV="1">
            <a:off x="4427537" y="1085850"/>
            <a:ext cx="0" cy="6115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13"/>
          <p:cNvSpPr>
            <a:spLocks noChangeShapeType="1"/>
          </p:cNvSpPr>
          <p:nvPr/>
        </p:nvSpPr>
        <p:spPr bwMode="auto">
          <a:xfrm flipV="1">
            <a:off x="2406650" y="1517650"/>
            <a:ext cx="0" cy="4721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14"/>
          <p:cNvSpPr>
            <a:spLocks noChangeShapeType="1"/>
          </p:cNvSpPr>
          <p:nvPr/>
        </p:nvSpPr>
        <p:spPr bwMode="auto">
          <a:xfrm flipV="1">
            <a:off x="5102225" y="1266825"/>
            <a:ext cx="2944813" cy="2947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15"/>
          <p:cNvSpPr>
            <a:spLocks noChangeShapeType="1"/>
          </p:cNvSpPr>
          <p:nvPr/>
        </p:nvSpPr>
        <p:spPr bwMode="auto">
          <a:xfrm flipV="1">
            <a:off x="2406650" y="5562600"/>
            <a:ext cx="0" cy="676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16"/>
          <p:cNvSpPr>
            <a:spLocks noChangeShapeType="1"/>
          </p:cNvSpPr>
          <p:nvPr/>
        </p:nvSpPr>
        <p:spPr bwMode="auto">
          <a:xfrm>
            <a:off x="2406650" y="5562600"/>
            <a:ext cx="6746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17"/>
          <p:cNvSpPr>
            <a:spLocks noChangeShapeType="1"/>
          </p:cNvSpPr>
          <p:nvPr/>
        </p:nvSpPr>
        <p:spPr bwMode="auto">
          <a:xfrm flipV="1">
            <a:off x="3081337" y="4889500"/>
            <a:ext cx="0" cy="673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18"/>
          <p:cNvSpPr>
            <a:spLocks noChangeShapeType="1"/>
          </p:cNvSpPr>
          <p:nvPr/>
        </p:nvSpPr>
        <p:spPr bwMode="auto">
          <a:xfrm>
            <a:off x="3081337" y="4889500"/>
            <a:ext cx="673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19"/>
          <p:cNvSpPr>
            <a:spLocks noChangeShapeType="1"/>
          </p:cNvSpPr>
          <p:nvPr/>
        </p:nvSpPr>
        <p:spPr bwMode="auto">
          <a:xfrm>
            <a:off x="3754437" y="4889500"/>
            <a:ext cx="0" cy="673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20"/>
          <p:cNvSpPr>
            <a:spLocks noChangeShapeType="1"/>
          </p:cNvSpPr>
          <p:nvPr/>
        </p:nvSpPr>
        <p:spPr bwMode="auto">
          <a:xfrm>
            <a:off x="3754437" y="5562600"/>
            <a:ext cx="673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21"/>
          <p:cNvSpPr>
            <a:spLocks noChangeShapeType="1"/>
          </p:cNvSpPr>
          <p:nvPr/>
        </p:nvSpPr>
        <p:spPr bwMode="auto">
          <a:xfrm>
            <a:off x="4427537" y="5562600"/>
            <a:ext cx="0" cy="676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22"/>
          <p:cNvSpPr>
            <a:spLocks noChangeShapeType="1"/>
          </p:cNvSpPr>
          <p:nvPr/>
        </p:nvSpPr>
        <p:spPr bwMode="auto">
          <a:xfrm flipH="1">
            <a:off x="2406650" y="6238875"/>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23"/>
          <p:cNvSpPr>
            <a:spLocks noChangeShapeType="1"/>
          </p:cNvSpPr>
          <p:nvPr/>
        </p:nvSpPr>
        <p:spPr bwMode="auto">
          <a:xfrm flipV="1">
            <a:off x="3081337" y="1517650"/>
            <a:ext cx="0" cy="337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24"/>
          <p:cNvSpPr>
            <a:spLocks noChangeShapeType="1"/>
          </p:cNvSpPr>
          <p:nvPr/>
        </p:nvSpPr>
        <p:spPr bwMode="auto">
          <a:xfrm flipV="1">
            <a:off x="3754437" y="1517650"/>
            <a:ext cx="0" cy="337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25"/>
          <p:cNvSpPr>
            <a:spLocks noChangeShapeType="1"/>
          </p:cNvSpPr>
          <p:nvPr/>
        </p:nvSpPr>
        <p:spPr bwMode="auto">
          <a:xfrm>
            <a:off x="4427537" y="1517650"/>
            <a:ext cx="3368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26"/>
          <p:cNvSpPr>
            <a:spLocks noChangeShapeType="1"/>
          </p:cNvSpPr>
          <p:nvPr/>
        </p:nvSpPr>
        <p:spPr bwMode="auto">
          <a:xfrm>
            <a:off x="7796212" y="1517650"/>
            <a:ext cx="0" cy="4721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27"/>
          <p:cNvSpPr>
            <a:spLocks noChangeShapeType="1"/>
          </p:cNvSpPr>
          <p:nvPr/>
        </p:nvSpPr>
        <p:spPr bwMode="auto">
          <a:xfrm>
            <a:off x="4427537" y="5562600"/>
            <a:ext cx="3368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28"/>
          <p:cNvSpPr>
            <a:spLocks noChangeShapeType="1"/>
          </p:cNvSpPr>
          <p:nvPr/>
        </p:nvSpPr>
        <p:spPr bwMode="auto">
          <a:xfrm flipV="1">
            <a:off x="5775325" y="4889500"/>
            <a:ext cx="0" cy="1349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29"/>
          <p:cNvSpPr>
            <a:spLocks noChangeShapeType="1"/>
          </p:cNvSpPr>
          <p:nvPr/>
        </p:nvSpPr>
        <p:spPr bwMode="auto">
          <a:xfrm>
            <a:off x="5775325" y="4889500"/>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30"/>
          <p:cNvSpPr>
            <a:spLocks noChangeShapeType="1"/>
          </p:cNvSpPr>
          <p:nvPr/>
        </p:nvSpPr>
        <p:spPr bwMode="auto">
          <a:xfrm>
            <a:off x="7796212" y="4889500"/>
            <a:ext cx="0" cy="1349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31"/>
          <p:cNvSpPr>
            <a:spLocks noChangeShapeType="1"/>
          </p:cNvSpPr>
          <p:nvPr/>
        </p:nvSpPr>
        <p:spPr bwMode="auto">
          <a:xfrm flipH="1">
            <a:off x="5775325" y="6238875"/>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32"/>
          <p:cNvSpPr>
            <a:spLocks noChangeShapeType="1"/>
          </p:cNvSpPr>
          <p:nvPr/>
        </p:nvSpPr>
        <p:spPr bwMode="auto">
          <a:xfrm flipH="1">
            <a:off x="5775325" y="5562600"/>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33"/>
          <p:cNvSpPr>
            <a:spLocks noChangeShapeType="1"/>
          </p:cNvSpPr>
          <p:nvPr/>
        </p:nvSpPr>
        <p:spPr bwMode="auto">
          <a:xfrm flipV="1">
            <a:off x="2406650" y="1517650"/>
            <a:ext cx="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34"/>
          <p:cNvSpPr>
            <a:spLocks noChangeShapeType="1"/>
          </p:cNvSpPr>
          <p:nvPr/>
        </p:nvSpPr>
        <p:spPr bwMode="auto">
          <a:xfrm>
            <a:off x="2406650" y="1517650"/>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35"/>
          <p:cNvSpPr>
            <a:spLocks noChangeShapeType="1"/>
          </p:cNvSpPr>
          <p:nvPr/>
        </p:nvSpPr>
        <p:spPr bwMode="auto">
          <a:xfrm>
            <a:off x="4427537" y="1517650"/>
            <a:ext cx="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36"/>
          <p:cNvSpPr>
            <a:spLocks noChangeShapeType="1"/>
          </p:cNvSpPr>
          <p:nvPr/>
        </p:nvSpPr>
        <p:spPr bwMode="auto">
          <a:xfrm flipH="1">
            <a:off x="2406650" y="3541713"/>
            <a:ext cx="2020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37"/>
          <p:cNvSpPr>
            <a:spLocks noChangeShapeType="1"/>
          </p:cNvSpPr>
          <p:nvPr/>
        </p:nvSpPr>
        <p:spPr bwMode="auto">
          <a:xfrm>
            <a:off x="3081337" y="1517650"/>
            <a:ext cx="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38"/>
          <p:cNvSpPr>
            <a:spLocks noChangeShapeType="1"/>
          </p:cNvSpPr>
          <p:nvPr/>
        </p:nvSpPr>
        <p:spPr bwMode="auto">
          <a:xfrm>
            <a:off x="3754437" y="1517650"/>
            <a:ext cx="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1000"/>
                                        <p:tgtEl>
                                          <p:spTgt spid="70"/>
                                        </p:tgtEl>
                                      </p:cBhvr>
                                    </p:animEffect>
                                    <p:anim calcmode="lin" valueType="num">
                                      <p:cBhvr>
                                        <p:cTn id="15" dur="1000" fill="hold"/>
                                        <p:tgtEl>
                                          <p:spTgt spid="70"/>
                                        </p:tgtEl>
                                        <p:attrNameLst>
                                          <p:attrName>ppt_x</p:attrName>
                                        </p:attrNameLst>
                                      </p:cBhvr>
                                      <p:tavLst>
                                        <p:tav tm="0">
                                          <p:val>
                                            <p:strVal val="#ppt_x"/>
                                          </p:val>
                                        </p:tav>
                                        <p:tav tm="100000">
                                          <p:val>
                                            <p:strVal val="#ppt_x"/>
                                          </p:val>
                                        </p:tav>
                                      </p:tavLst>
                                    </p:anim>
                                    <p:anim calcmode="lin" valueType="num">
                                      <p:cBhvr>
                                        <p:cTn id="16" dur="1000" fill="hold"/>
                                        <p:tgtEl>
                                          <p:spTgt spid="7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anim calcmode="lin" valueType="num">
                                      <p:cBhvr>
                                        <p:cTn id="20" dur="1000" fill="hold"/>
                                        <p:tgtEl>
                                          <p:spTgt spid="67"/>
                                        </p:tgtEl>
                                        <p:attrNameLst>
                                          <p:attrName>ppt_x</p:attrName>
                                        </p:attrNameLst>
                                      </p:cBhvr>
                                      <p:tavLst>
                                        <p:tav tm="0">
                                          <p:val>
                                            <p:strVal val="#ppt_x"/>
                                          </p:val>
                                        </p:tav>
                                        <p:tav tm="100000">
                                          <p:val>
                                            <p:strVal val="#ppt_x"/>
                                          </p:val>
                                        </p:tav>
                                      </p:tavLst>
                                    </p:anim>
                                    <p:anim calcmode="lin" valueType="num">
                                      <p:cBhvr>
                                        <p:cTn id="21" dur="1000" fill="hold"/>
                                        <p:tgtEl>
                                          <p:spTgt spid="6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1000"/>
                                        <p:tgtEl>
                                          <p:spTgt spid="68"/>
                                        </p:tgtEl>
                                      </p:cBhvr>
                                    </p:animEffect>
                                    <p:anim calcmode="lin" valueType="num">
                                      <p:cBhvr>
                                        <p:cTn id="30" dur="1000" fill="hold"/>
                                        <p:tgtEl>
                                          <p:spTgt spid="68"/>
                                        </p:tgtEl>
                                        <p:attrNameLst>
                                          <p:attrName>ppt_x</p:attrName>
                                        </p:attrNameLst>
                                      </p:cBhvr>
                                      <p:tavLst>
                                        <p:tav tm="0">
                                          <p:val>
                                            <p:strVal val="#ppt_x"/>
                                          </p:val>
                                        </p:tav>
                                        <p:tav tm="100000">
                                          <p:val>
                                            <p:strVal val="#ppt_x"/>
                                          </p:val>
                                        </p:tav>
                                      </p:tavLst>
                                    </p:anim>
                                    <p:anim calcmode="lin" valueType="num">
                                      <p:cBhvr>
                                        <p:cTn id="3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anim calcmode="lin" valueType="num">
                                      <p:cBhvr>
                                        <p:cTn id="72" dur="1000" fill="hold"/>
                                        <p:tgtEl>
                                          <p:spTgt spid="24"/>
                                        </p:tgtEl>
                                        <p:attrNameLst>
                                          <p:attrName>ppt_x</p:attrName>
                                        </p:attrNameLst>
                                      </p:cBhvr>
                                      <p:tavLst>
                                        <p:tav tm="0">
                                          <p:val>
                                            <p:strVal val="#ppt_x"/>
                                          </p:val>
                                        </p:tav>
                                        <p:tav tm="100000">
                                          <p:val>
                                            <p:strVal val="#ppt_x"/>
                                          </p:val>
                                        </p:tav>
                                      </p:tavLst>
                                    </p:anim>
                                    <p:anim calcmode="lin" valueType="num">
                                      <p:cBhvr>
                                        <p:cTn id="73" dur="1000" fill="hold"/>
                                        <p:tgtEl>
                                          <p:spTgt spid="2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1000"/>
                                        <p:tgtEl>
                                          <p:spTgt spid="71"/>
                                        </p:tgtEl>
                                      </p:cBhvr>
                                    </p:animEffect>
                                    <p:anim calcmode="lin" valueType="num">
                                      <p:cBhvr>
                                        <p:cTn id="77" dur="1000" fill="hold"/>
                                        <p:tgtEl>
                                          <p:spTgt spid="71"/>
                                        </p:tgtEl>
                                        <p:attrNameLst>
                                          <p:attrName>ppt_x</p:attrName>
                                        </p:attrNameLst>
                                      </p:cBhvr>
                                      <p:tavLst>
                                        <p:tav tm="0">
                                          <p:val>
                                            <p:strVal val="#ppt_x"/>
                                          </p:val>
                                        </p:tav>
                                        <p:tav tm="100000">
                                          <p:val>
                                            <p:strVal val="#ppt_x"/>
                                          </p:val>
                                        </p:tav>
                                      </p:tavLst>
                                    </p:anim>
                                    <p:anim calcmode="lin" valueType="num">
                                      <p:cBhvr>
                                        <p:cTn id="78" dur="1000" fill="hold"/>
                                        <p:tgtEl>
                                          <p:spTgt spid="7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1000"/>
                                        <p:tgtEl>
                                          <p:spTgt spid="72"/>
                                        </p:tgtEl>
                                      </p:cBhvr>
                                    </p:animEffect>
                                    <p:anim calcmode="lin" valueType="num">
                                      <p:cBhvr>
                                        <p:cTn id="82" dur="1000" fill="hold"/>
                                        <p:tgtEl>
                                          <p:spTgt spid="72"/>
                                        </p:tgtEl>
                                        <p:attrNameLst>
                                          <p:attrName>ppt_x</p:attrName>
                                        </p:attrNameLst>
                                      </p:cBhvr>
                                      <p:tavLst>
                                        <p:tav tm="0">
                                          <p:val>
                                            <p:strVal val="#ppt_x"/>
                                          </p:val>
                                        </p:tav>
                                        <p:tav tm="100000">
                                          <p:val>
                                            <p:strVal val="#ppt_x"/>
                                          </p:val>
                                        </p:tav>
                                      </p:tavLst>
                                    </p:anim>
                                    <p:anim calcmode="lin" valueType="num">
                                      <p:cBhvr>
                                        <p:cTn id="83" dur="1000" fill="hold"/>
                                        <p:tgtEl>
                                          <p:spTgt spid="72"/>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1000"/>
                                        <p:tgtEl>
                                          <p:spTgt spid="73"/>
                                        </p:tgtEl>
                                      </p:cBhvr>
                                    </p:animEffect>
                                    <p:anim calcmode="lin" valueType="num">
                                      <p:cBhvr>
                                        <p:cTn id="87" dur="1000" fill="hold"/>
                                        <p:tgtEl>
                                          <p:spTgt spid="73"/>
                                        </p:tgtEl>
                                        <p:attrNameLst>
                                          <p:attrName>ppt_x</p:attrName>
                                        </p:attrNameLst>
                                      </p:cBhvr>
                                      <p:tavLst>
                                        <p:tav tm="0">
                                          <p:val>
                                            <p:strVal val="#ppt_x"/>
                                          </p:val>
                                        </p:tav>
                                        <p:tav tm="100000">
                                          <p:val>
                                            <p:strVal val="#ppt_x"/>
                                          </p:val>
                                        </p:tav>
                                      </p:tavLst>
                                    </p:anim>
                                    <p:anim calcmode="lin" valueType="num">
                                      <p:cBhvr>
                                        <p:cTn id="88" dur="1000" fill="hold"/>
                                        <p:tgtEl>
                                          <p:spTgt spid="73"/>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1000"/>
                                        <p:tgtEl>
                                          <p:spTgt spid="74"/>
                                        </p:tgtEl>
                                      </p:cBhvr>
                                    </p:animEffect>
                                    <p:anim calcmode="lin" valueType="num">
                                      <p:cBhvr>
                                        <p:cTn id="92" dur="1000" fill="hold"/>
                                        <p:tgtEl>
                                          <p:spTgt spid="74"/>
                                        </p:tgtEl>
                                        <p:attrNameLst>
                                          <p:attrName>ppt_x</p:attrName>
                                        </p:attrNameLst>
                                      </p:cBhvr>
                                      <p:tavLst>
                                        <p:tav tm="0">
                                          <p:val>
                                            <p:strVal val="#ppt_x"/>
                                          </p:val>
                                        </p:tav>
                                        <p:tav tm="100000">
                                          <p:val>
                                            <p:strVal val="#ppt_x"/>
                                          </p:val>
                                        </p:tav>
                                      </p:tavLst>
                                    </p:anim>
                                    <p:anim calcmode="lin" valueType="num">
                                      <p:cBhvr>
                                        <p:cTn id="93" dur="1000" fill="hold"/>
                                        <p:tgtEl>
                                          <p:spTgt spid="74"/>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fade">
                                      <p:cBhvr>
                                        <p:cTn id="101" dur="1000"/>
                                        <p:tgtEl>
                                          <p:spTgt spid="76"/>
                                        </p:tgtEl>
                                      </p:cBhvr>
                                    </p:animEffect>
                                    <p:anim calcmode="lin" valueType="num">
                                      <p:cBhvr>
                                        <p:cTn id="102" dur="1000" fill="hold"/>
                                        <p:tgtEl>
                                          <p:spTgt spid="76"/>
                                        </p:tgtEl>
                                        <p:attrNameLst>
                                          <p:attrName>ppt_x</p:attrName>
                                        </p:attrNameLst>
                                      </p:cBhvr>
                                      <p:tavLst>
                                        <p:tav tm="0">
                                          <p:val>
                                            <p:strVal val="#ppt_x"/>
                                          </p:val>
                                        </p:tav>
                                        <p:tav tm="100000">
                                          <p:val>
                                            <p:strVal val="#ppt_x"/>
                                          </p:val>
                                        </p:tav>
                                      </p:tavLst>
                                    </p:anim>
                                    <p:anim calcmode="lin" valueType="num">
                                      <p:cBhvr>
                                        <p:cTn id="103" dur="1000" fill="hold"/>
                                        <p:tgtEl>
                                          <p:spTgt spid="76"/>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fade">
                                      <p:cBhvr>
                                        <p:cTn id="106" dur="1000"/>
                                        <p:tgtEl>
                                          <p:spTgt spid="77"/>
                                        </p:tgtEl>
                                      </p:cBhvr>
                                    </p:animEffect>
                                    <p:anim calcmode="lin" valueType="num">
                                      <p:cBhvr>
                                        <p:cTn id="107" dur="1000" fill="hold"/>
                                        <p:tgtEl>
                                          <p:spTgt spid="77"/>
                                        </p:tgtEl>
                                        <p:attrNameLst>
                                          <p:attrName>ppt_x</p:attrName>
                                        </p:attrNameLst>
                                      </p:cBhvr>
                                      <p:tavLst>
                                        <p:tav tm="0">
                                          <p:val>
                                            <p:strVal val="#ppt_x"/>
                                          </p:val>
                                        </p:tav>
                                        <p:tav tm="100000">
                                          <p:val>
                                            <p:strVal val="#ppt_x"/>
                                          </p:val>
                                        </p:tav>
                                      </p:tavLst>
                                    </p:anim>
                                    <p:anim calcmode="lin" valueType="num">
                                      <p:cBhvr>
                                        <p:cTn id="108" dur="1000" fill="hold"/>
                                        <p:tgtEl>
                                          <p:spTgt spid="77"/>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animEffect transition="in" filter="fade">
                                      <p:cBhvr>
                                        <p:cTn id="111" dur="1000"/>
                                        <p:tgtEl>
                                          <p:spTgt spid="78"/>
                                        </p:tgtEl>
                                      </p:cBhvr>
                                    </p:animEffect>
                                    <p:anim calcmode="lin" valueType="num">
                                      <p:cBhvr>
                                        <p:cTn id="112" dur="1000" fill="hold"/>
                                        <p:tgtEl>
                                          <p:spTgt spid="78"/>
                                        </p:tgtEl>
                                        <p:attrNameLst>
                                          <p:attrName>ppt_x</p:attrName>
                                        </p:attrNameLst>
                                      </p:cBhvr>
                                      <p:tavLst>
                                        <p:tav tm="0">
                                          <p:val>
                                            <p:strVal val="#ppt_x"/>
                                          </p:val>
                                        </p:tav>
                                        <p:tav tm="100000">
                                          <p:val>
                                            <p:strVal val="#ppt_x"/>
                                          </p:val>
                                        </p:tav>
                                      </p:tavLst>
                                    </p:anim>
                                    <p:anim calcmode="lin" valueType="num">
                                      <p:cBhvr>
                                        <p:cTn id="113" dur="1000" fill="hold"/>
                                        <p:tgtEl>
                                          <p:spTgt spid="78"/>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fade">
                                      <p:cBhvr>
                                        <p:cTn id="116" dur="1000"/>
                                        <p:tgtEl>
                                          <p:spTgt spid="79"/>
                                        </p:tgtEl>
                                      </p:cBhvr>
                                    </p:animEffect>
                                    <p:anim calcmode="lin" valueType="num">
                                      <p:cBhvr>
                                        <p:cTn id="117" dur="1000" fill="hold"/>
                                        <p:tgtEl>
                                          <p:spTgt spid="79"/>
                                        </p:tgtEl>
                                        <p:attrNameLst>
                                          <p:attrName>ppt_x</p:attrName>
                                        </p:attrNameLst>
                                      </p:cBhvr>
                                      <p:tavLst>
                                        <p:tav tm="0">
                                          <p:val>
                                            <p:strVal val="#ppt_x"/>
                                          </p:val>
                                        </p:tav>
                                        <p:tav tm="100000">
                                          <p:val>
                                            <p:strVal val="#ppt_x"/>
                                          </p:val>
                                        </p:tav>
                                      </p:tavLst>
                                    </p:anim>
                                    <p:anim calcmode="lin" valueType="num">
                                      <p:cBhvr>
                                        <p:cTn id="118" dur="1000" fill="hold"/>
                                        <p:tgtEl>
                                          <p:spTgt spid="79"/>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0"/>
                                        </p:tgtEl>
                                        <p:attrNameLst>
                                          <p:attrName>style.visibility</p:attrName>
                                        </p:attrNameLst>
                                      </p:cBhvr>
                                      <p:to>
                                        <p:strVal val="visible"/>
                                      </p:to>
                                    </p:set>
                                    <p:animEffect transition="in" filter="fade">
                                      <p:cBhvr>
                                        <p:cTn id="121" dur="1000"/>
                                        <p:tgtEl>
                                          <p:spTgt spid="80"/>
                                        </p:tgtEl>
                                      </p:cBhvr>
                                    </p:animEffect>
                                    <p:anim calcmode="lin" valueType="num">
                                      <p:cBhvr>
                                        <p:cTn id="122" dur="1000" fill="hold"/>
                                        <p:tgtEl>
                                          <p:spTgt spid="80"/>
                                        </p:tgtEl>
                                        <p:attrNameLst>
                                          <p:attrName>ppt_x</p:attrName>
                                        </p:attrNameLst>
                                      </p:cBhvr>
                                      <p:tavLst>
                                        <p:tav tm="0">
                                          <p:val>
                                            <p:strVal val="#ppt_x"/>
                                          </p:val>
                                        </p:tav>
                                        <p:tav tm="100000">
                                          <p:val>
                                            <p:strVal val="#ppt_x"/>
                                          </p:val>
                                        </p:tav>
                                      </p:tavLst>
                                    </p:anim>
                                    <p:anim calcmode="lin" valueType="num">
                                      <p:cBhvr>
                                        <p:cTn id="123" dur="1000" fill="hold"/>
                                        <p:tgtEl>
                                          <p:spTgt spid="80"/>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81"/>
                                        </p:tgtEl>
                                        <p:attrNameLst>
                                          <p:attrName>style.visibility</p:attrName>
                                        </p:attrNameLst>
                                      </p:cBhvr>
                                      <p:to>
                                        <p:strVal val="visible"/>
                                      </p:to>
                                    </p:set>
                                    <p:animEffect transition="in" filter="fade">
                                      <p:cBhvr>
                                        <p:cTn id="126" dur="1000"/>
                                        <p:tgtEl>
                                          <p:spTgt spid="81"/>
                                        </p:tgtEl>
                                      </p:cBhvr>
                                    </p:animEffect>
                                    <p:anim calcmode="lin" valueType="num">
                                      <p:cBhvr>
                                        <p:cTn id="127" dur="1000" fill="hold"/>
                                        <p:tgtEl>
                                          <p:spTgt spid="81"/>
                                        </p:tgtEl>
                                        <p:attrNameLst>
                                          <p:attrName>ppt_x</p:attrName>
                                        </p:attrNameLst>
                                      </p:cBhvr>
                                      <p:tavLst>
                                        <p:tav tm="0">
                                          <p:val>
                                            <p:strVal val="#ppt_x"/>
                                          </p:val>
                                        </p:tav>
                                        <p:tav tm="100000">
                                          <p:val>
                                            <p:strVal val="#ppt_x"/>
                                          </p:val>
                                        </p:tav>
                                      </p:tavLst>
                                    </p:anim>
                                    <p:anim calcmode="lin" valueType="num">
                                      <p:cBhvr>
                                        <p:cTn id="128" dur="1000" fill="hold"/>
                                        <p:tgtEl>
                                          <p:spTgt spid="8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fade">
                                      <p:cBhvr>
                                        <p:cTn id="131" dur="1000"/>
                                        <p:tgtEl>
                                          <p:spTgt spid="82"/>
                                        </p:tgtEl>
                                      </p:cBhvr>
                                    </p:animEffect>
                                    <p:anim calcmode="lin" valueType="num">
                                      <p:cBhvr>
                                        <p:cTn id="132" dur="1000" fill="hold"/>
                                        <p:tgtEl>
                                          <p:spTgt spid="82"/>
                                        </p:tgtEl>
                                        <p:attrNameLst>
                                          <p:attrName>ppt_x</p:attrName>
                                        </p:attrNameLst>
                                      </p:cBhvr>
                                      <p:tavLst>
                                        <p:tav tm="0">
                                          <p:val>
                                            <p:strVal val="#ppt_x"/>
                                          </p:val>
                                        </p:tav>
                                        <p:tav tm="100000">
                                          <p:val>
                                            <p:strVal val="#ppt_x"/>
                                          </p:val>
                                        </p:tav>
                                      </p:tavLst>
                                    </p:anim>
                                    <p:anim calcmode="lin" valueType="num">
                                      <p:cBhvr>
                                        <p:cTn id="133" dur="1000" fill="hold"/>
                                        <p:tgtEl>
                                          <p:spTgt spid="82"/>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fade">
                                      <p:cBhvr>
                                        <p:cTn id="136" dur="1000"/>
                                        <p:tgtEl>
                                          <p:spTgt spid="83"/>
                                        </p:tgtEl>
                                      </p:cBhvr>
                                    </p:animEffect>
                                    <p:anim calcmode="lin" valueType="num">
                                      <p:cBhvr>
                                        <p:cTn id="137" dur="1000" fill="hold"/>
                                        <p:tgtEl>
                                          <p:spTgt spid="83"/>
                                        </p:tgtEl>
                                        <p:attrNameLst>
                                          <p:attrName>ppt_x</p:attrName>
                                        </p:attrNameLst>
                                      </p:cBhvr>
                                      <p:tavLst>
                                        <p:tav tm="0">
                                          <p:val>
                                            <p:strVal val="#ppt_x"/>
                                          </p:val>
                                        </p:tav>
                                        <p:tav tm="100000">
                                          <p:val>
                                            <p:strVal val="#ppt_x"/>
                                          </p:val>
                                        </p:tav>
                                      </p:tavLst>
                                    </p:anim>
                                    <p:anim calcmode="lin" valueType="num">
                                      <p:cBhvr>
                                        <p:cTn id="138" dur="1000" fill="hold"/>
                                        <p:tgtEl>
                                          <p:spTgt spid="83"/>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1000"/>
                                        <p:tgtEl>
                                          <p:spTgt spid="84"/>
                                        </p:tgtEl>
                                      </p:cBhvr>
                                    </p:animEffect>
                                    <p:anim calcmode="lin" valueType="num">
                                      <p:cBhvr>
                                        <p:cTn id="142" dur="1000" fill="hold"/>
                                        <p:tgtEl>
                                          <p:spTgt spid="84"/>
                                        </p:tgtEl>
                                        <p:attrNameLst>
                                          <p:attrName>ppt_x</p:attrName>
                                        </p:attrNameLst>
                                      </p:cBhvr>
                                      <p:tavLst>
                                        <p:tav tm="0">
                                          <p:val>
                                            <p:strVal val="#ppt_x"/>
                                          </p:val>
                                        </p:tav>
                                        <p:tav tm="100000">
                                          <p:val>
                                            <p:strVal val="#ppt_x"/>
                                          </p:val>
                                        </p:tav>
                                      </p:tavLst>
                                    </p:anim>
                                    <p:anim calcmode="lin" valueType="num">
                                      <p:cBhvr>
                                        <p:cTn id="143" dur="1000" fill="hold"/>
                                        <p:tgtEl>
                                          <p:spTgt spid="84"/>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85"/>
                                        </p:tgtEl>
                                        <p:attrNameLst>
                                          <p:attrName>style.visibility</p:attrName>
                                        </p:attrNameLst>
                                      </p:cBhvr>
                                      <p:to>
                                        <p:strVal val="visible"/>
                                      </p:to>
                                    </p:set>
                                    <p:animEffect transition="in" filter="fade">
                                      <p:cBhvr>
                                        <p:cTn id="146" dur="1000"/>
                                        <p:tgtEl>
                                          <p:spTgt spid="85"/>
                                        </p:tgtEl>
                                      </p:cBhvr>
                                    </p:animEffect>
                                    <p:anim calcmode="lin" valueType="num">
                                      <p:cBhvr>
                                        <p:cTn id="147" dur="1000" fill="hold"/>
                                        <p:tgtEl>
                                          <p:spTgt spid="85"/>
                                        </p:tgtEl>
                                        <p:attrNameLst>
                                          <p:attrName>ppt_x</p:attrName>
                                        </p:attrNameLst>
                                      </p:cBhvr>
                                      <p:tavLst>
                                        <p:tav tm="0">
                                          <p:val>
                                            <p:strVal val="#ppt_x"/>
                                          </p:val>
                                        </p:tav>
                                        <p:tav tm="100000">
                                          <p:val>
                                            <p:strVal val="#ppt_x"/>
                                          </p:val>
                                        </p:tav>
                                      </p:tavLst>
                                    </p:anim>
                                    <p:anim calcmode="lin" valueType="num">
                                      <p:cBhvr>
                                        <p:cTn id="148" dur="1000" fill="hold"/>
                                        <p:tgtEl>
                                          <p:spTgt spid="85"/>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1000"/>
                                        <p:tgtEl>
                                          <p:spTgt spid="86"/>
                                        </p:tgtEl>
                                      </p:cBhvr>
                                    </p:animEffect>
                                    <p:anim calcmode="lin" valueType="num">
                                      <p:cBhvr>
                                        <p:cTn id="152" dur="1000" fill="hold"/>
                                        <p:tgtEl>
                                          <p:spTgt spid="86"/>
                                        </p:tgtEl>
                                        <p:attrNameLst>
                                          <p:attrName>ppt_x</p:attrName>
                                        </p:attrNameLst>
                                      </p:cBhvr>
                                      <p:tavLst>
                                        <p:tav tm="0">
                                          <p:val>
                                            <p:strVal val="#ppt_x"/>
                                          </p:val>
                                        </p:tav>
                                        <p:tav tm="100000">
                                          <p:val>
                                            <p:strVal val="#ppt_x"/>
                                          </p:val>
                                        </p:tav>
                                      </p:tavLst>
                                    </p:anim>
                                    <p:anim calcmode="lin" valueType="num">
                                      <p:cBhvr>
                                        <p:cTn id="153" dur="1000" fill="hold"/>
                                        <p:tgtEl>
                                          <p:spTgt spid="86"/>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87"/>
                                        </p:tgtEl>
                                        <p:attrNameLst>
                                          <p:attrName>style.visibility</p:attrName>
                                        </p:attrNameLst>
                                      </p:cBhvr>
                                      <p:to>
                                        <p:strVal val="visible"/>
                                      </p:to>
                                    </p:set>
                                    <p:animEffect transition="in" filter="fade">
                                      <p:cBhvr>
                                        <p:cTn id="156" dur="1000"/>
                                        <p:tgtEl>
                                          <p:spTgt spid="87"/>
                                        </p:tgtEl>
                                      </p:cBhvr>
                                    </p:animEffect>
                                    <p:anim calcmode="lin" valueType="num">
                                      <p:cBhvr>
                                        <p:cTn id="157" dur="1000" fill="hold"/>
                                        <p:tgtEl>
                                          <p:spTgt spid="87"/>
                                        </p:tgtEl>
                                        <p:attrNameLst>
                                          <p:attrName>ppt_x</p:attrName>
                                        </p:attrNameLst>
                                      </p:cBhvr>
                                      <p:tavLst>
                                        <p:tav tm="0">
                                          <p:val>
                                            <p:strVal val="#ppt_x"/>
                                          </p:val>
                                        </p:tav>
                                        <p:tav tm="100000">
                                          <p:val>
                                            <p:strVal val="#ppt_x"/>
                                          </p:val>
                                        </p:tav>
                                      </p:tavLst>
                                    </p:anim>
                                    <p:anim calcmode="lin" valueType="num">
                                      <p:cBhvr>
                                        <p:cTn id="158" dur="1000" fill="hold"/>
                                        <p:tgtEl>
                                          <p:spTgt spid="87"/>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88"/>
                                        </p:tgtEl>
                                        <p:attrNameLst>
                                          <p:attrName>style.visibility</p:attrName>
                                        </p:attrNameLst>
                                      </p:cBhvr>
                                      <p:to>
                                        <p:strVal val="visible"/>
                                      </p:to>
                                    </p:set>
                                    <p:animEffect transition="in" filter="fade">
                                      <p:cBhvr>
                                        <p:cTn id="161" dur="1000"/>
                                        <p:tgtEl>
                                          <p:spTgt spid="88"/>
                                        </p:tgtEl>
                                      </p:cBhvr>
                                    </p:animEffect>
                                    <p:anim calcmode="lin" valueType="num">
                                      <p:cBhvr>
                                        <p:cTn id="162" dur="1000" fill="hold"/>
                                        <p:tgtEl>
                                          <p:spTgt spid="88"/>
                                        </p:tgtEl>
                                        <p:attrNameLst>
                                          <p:attrName>ppt_x</p:attrName>
                                        </p:attrNameLst>
                                      </p:cBhvr>
                                      <p:tavLst>
                                        <p:tav tm="0">
                                          <p:val>
                                            <p:strVal val="#ppt_x"/>
                                          </p:val>
                                        </p:tav>
                                        <p:tav tm="100000">
                                          <p:val>
                                            <p:strVal val="#ppt_x"/>
                                          </p:val>
                                        </p:tav>
                                      </p:tavLst>
                                    </p:anim>
                                    <p:anim calcmode="lin" valueType="num">
                                      <p:cBhvr>
                                        <p:cTn id="163" dur="1000" fill="hold"/>
                                        <p:tgtEl>
                                          <p:spTgt spid="88"/>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89"/>
                                        </p:tgtEl>
                                        <p:attrNameLst>
                                          <p:attrName>style.visibility</p:attrName>
                                        </p:attrNameLst>
                                      </p:cBhvr>
                                      <p:to>
                                        <p:strVal val="visible"/>
                                      </p:to>
                                    </p:set>
                                    <p:animEffect transition="in" filter="fade">
                                      <p:cBhvr>
                                        <p:cTn id="166" dur="1000"/>
                                        <p:tgtEl>
                                          <p:spTgt spid="89"/>
                                        </p:tgtEl>
                                      </p:cBhvr>
                                    </p:animEffect>
                                    <p:anim calcmode="lin" valueType="num">
                                      <p:cBhvr>
                                        <p:cTn id="167" dur="1000" fill="hold"/>
                                        <p:tgtEl>
                                          <p:spTgt spid="89"/>
                                        </p:tgtEl>
                                        <p:attrNameLst>
                                          <p:attrName>ppt_x</p:attrName>
                                        </p:attrNameLst>
                                      </p:cBhvr>
                                      <p:tavLst>
                                        <p:tav tm="0">
                                          <p:val>
                                            <p:strVal val="#ppt_x"/>
                                          </p:val>
                                        </p:tav>
                                        <p:tav tm="100000">
                                          <p:val>
                                            <p:strVal val="#ppt_x"/>
                                          </p:val>
                                        </p:tav>
                                      </p:tavLst>
                                    </p:anim>
                                    <p:anim calcmode="lin" valueType="num">
                                      <p:cBhvr>
                                        <p:cTn id="168" dur="1000" fill="hold"/>
                                        <p:tgtEl>
                                          <p:spTgt spid="89"/>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90"/>
                                        </p:tgtEl>
                                        <p:attrNameLst>
                                          <p:attrName>style.visibility</p:attrName>
                                        </p:attrNameLst>
                                      </p:cBhvr>
                                      <p:to>
                                        <p:strVal val="visible"/>
                                      </p:to>
                                    </p:set>
                                    <p:animEffect transition="in" filter="fade">
                                      <p:cBhvr>
                                        <p:cTn id="171" dur="1000"/>
                                        <p:tgtEl>
                                          <p:spTgt spid="90"/>
                                        </p:tgtEl>
                                      </p:cBhvr>
                                    </p:animEffect>
                                    <p:anim calcmode="lin" valueType="num">
                                      <p:cBhvr>
                                        <p:cTn id="172" dur="1000" fill="hold"/>
                                        <p:tgtEl>
                                          <p:spTgt spid="90"/>
                                        </p:tgtEl>
                                        <p:attrNameLst>
                                          <p:attrName>ppt_x</p:attrName>
                                        </p:attrNameLst>
                                      </p:cBhvr>
                                      <p:tavLst>
                                        <p:tav tm="0">
                                          <p:val>
                                            <p:strVal val="#ppt_x"/>
                                          </p:val>
                                        </p:tav>
                                        <p:tav tm="100000">
                                          <p:val>
                                            <p:strVal val="#ppt_x"/>
                                          </p:val>
                                        </p:tav>
                                      </p:tavLst>
                                    </p:anim>
                                    <p:anim calcmode="lin" valueType="num">
                                      <p:cBhvr>
                                        <p:cTn id="173" dur="1000" fill="hold"/>
                                        <p:tgtEl>
                                          <p:spTgt spid="90"/>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91"/>
                                        </p:tgtEl>
                                        <p:attrNameLst>
                                          <p:attrName>style.visibility</p:attrName>
                                        </p:attrNameLst>
                                      </p:cBhvr>
                                      <p:to>
                                        <p:strVal val="visible"/>
                                      </p:to>
                                    </p:set>
                                    <p:animEffect transition="in" filter="fade">
                                      <p:cBhvr>
                                        <p:cTn id="176" dur="1000"/>
                                        <p:tgtEl>
                                          <p:spTgt spid="91"/>
                                        </p:tgtEl>
                                      </p:cBhvr>
                                    </p:animEffect>
                                    <p:anim calcmode="lin" valueType="num">
                                      <p:cBhvr>
                                        <p:cTn id="177" dur="1000" fill="hold"/>
                                        <p:tgtEl>
                                          <p:spTgt spid="91"/>
                                        </p:tgtEl>
                                        <p:attrNameLst>
                                          <p:attrName>ppt_x</p:attrName>
                                        </p:attrNameLst>
                                      </p:cBhvr>
                                      <p:tavLst>
                                        <p:tav tm="0">
                                          <p:val>
                                            <p:strVal val="#ppt_x"/>
                                          </p:val>
                                        </p:tav>
                                        <p:tav tm="100000">
                                          <p:val>
                                            <p:strVal val="#ppt_x"/>
                                          </p:val>
                                        </p:tav>
                                      </p:tavLst>
                                    </p:anim>
                                    <p:anim calcmode="lin" valueType="num">
                                      <p:cBhvr>
                                        <p:cTn id="178" dur="1000" fill="hold"/>
                                        <p:tgtEl>
                                          <p:spTgt spid="91"/>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92"/>
                                        </p:tgtEl>
                                        <p:attrNameLst>
                                          <p:attrName>style.visibility</p:attrName>
                                        </p:attrNameLst>
                                      </p:cBhvr>
                                      <p:to>
                                        <p:strVal val="visible"/>
                                      </p:to>
                                    </p:set>
                                    <p:animEffect transition="in" filter="fade">
                                      <p:cBhvr>
                                        <p:cTn id="181" dur="1000"/>
                                        <p:tgtEl>
                                          <p:spTgt spid="92"/>
                                        </p:tgtEl>
                                      </p:cBhvr>
                                    </p:animEffect>
                                    <p:anim calcmode="lin" valueType="num">
                                      <p:cBhvr>
                                        <p:cTn id="182" dur="1000" fill="hold"/>
                                        <p:tgtEl>
                                          <p:spTgt spid="92"/>
                                        </p:tgtEl>
                                        <p:attrNameLst>
                                          <p:attrName>ppt_x</p:attrName>
                                        </p:attrNameLst>
                                      </p:cBhvr>
                                      <p:tavLst>
                                        <p:tav tm="0">
                                          <p:val>
                                            <p:strVal val="#ppt_x"/>
                                          </p:val>
                                        </p:tav>
                                        <p:tav tm="100000">
                                          <p:val>
                                            <p:strVal val="#ppt_x"/>
                                          </p:val>
                                        </p:tav>
                                      </p:tavLst>
                                    </p:anim>
                                    <p:anim calcmode="lin" valueType="num">
                                      <p:cBhvr>
                                        <p:cTn id="183" dur="1000" fill="hold"/>
                                        <p:tgtEl>
                                          <p:spTgt spid="92"/>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93"/>
                                        </p:tgtEl>
                                        <p:attrNameLst>
                                          <p:attrName>style.visibility</p:attrName>
                                        </p:attrNameLst>
                                      </p:cBhvr>
                                      <p:to>
                                        <p:strVal val="visible"/>
                                      </p:to>
                                    </p:set>
                                    <p:animEffect transition="in" filter="fade">
                                      <p:cBhvr>
                                        <p:cTn id="186" dur="1000"/>
                                        <p:tgtEl>
                                          <p:spTgt spid="93"/>
                                        </p:tgtEl>
                                      </p:cBhvr>
                                    </p:animEffect>
                                    <p:anim calcmode="lin" valueType="num">
                                      <p:cBhvr>
                                        <p:cTn id="187" dur="1000" fill="hold"/>
                                        <p:tgtEl>
                                          <p:spTgt spid="93"/>
                                        </p:tgtEl>
                                        <p:attrNameLst>
                                          <p:attrName>ppt_x</p:attrName>
                                        </p:attrNameLst>
                                      </p:cBhvr>
                                      <p:tavLst>
                                        <p:tav tm="0">
                                          <p:val>
                                            <p:strVal val="#ppt_x"/>
                                          </p:val>
                                        </p:tav>
                                        <p:tav tm="100000">
                                          <p:val>
                                            <p:strVal val="#ppt_x"/>
                                          </p:val>
                                        </p:tav>
                                      </p:tavLst>
                                    </p:anim>
                                    <p:anim calcmode="lin" valueType="num">
                                      <p:cBhvr>
                                        <p:cTn id="188" dur="1000" fill="hold"/>
                                        <p:tgtEl>
                                          <p:spTgt spid="93"/>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fade">
                                      <p:cBhvr>
                                        <p:cTn id="191" dur="1000"/>
                                        <p:tgtEl>
                                          <p:spTgt spid="94"/>
                                        </p:tgtEl>
                                      </p:cBhvr>
                                    </p:animEffect>
                                    <p:anim calcmode="lin" valueType="num">
                                      <p:cBhvr>
                                        <p:cTn id="192" dur="1000" fill="hold"/>
                                        <p:tgtEl>
                                          <p:spTgt spid="94"/>
                                        </p:tgtEl>
                                        <p:attrNameLst>
                                          <p:attrName>ppt_x</p:attrName>
                                        </p:attrNameLst>
                                      </p:cBhvr>
                                      <p:tavLst>
                                        <p:tav tm="0">
                                          <p:val>
                                            <p:strVal val="#ppt_x"/>
                                          </p:val>
                                        </p:tav>
                                        <p:tav tm="100000">
                                          <p:val>
                                            <p:strVal val="#ppt_x"/>
                                          </p:val>
                                        </p:tav>
                                      </p:tavLst>
                                    </p:anim>
                                    <p:anim calcmode="lin" valueType="num">
                                      <p:cBhvr>
                                        <p:cTn id="193" dur="1000" fill="hold"/>
                                        <p:tgtEl>
                                          <p:spTgt spid="94"/>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95"/>
                                        </p:tgtEl>
                                        <p:attrNameLst>
                                          <p:attrName>style.visibility</p:attrName>
                                        </p:attrNameLst>
                                      </p:cBhvr>
                                      <p:to>
                                        <p:strVal val="visible"/>
                                      </p:to>
                                    </p:set>
                                    <p:animEffect transition="in" filter="fade">
                                      <p:cBhvr>
                                        <p:cTn id="196" dur="1000"/>
                                        <p:tgtEl>
                                          <p:spTgt spid="95"/>
                                        </p:tgtEl>
                                      </p:cBhvr>
                                    </p:animEffect>
                                    <p:anim calcmode="lin" valueType="num">
                                      <p:cBhvr>
                                        <p:cTn id="197" dur="1000" fill="hold"/>
                                        <p:tgtEl>
                                          <p:spTgt spid="95"/>
                                        </p:tgtEl>
                                        <p:attrNameLst>
                                          <p:attrName>ppt_x</p:attrName>
                                        </p:attrNameLst>
                                      </p:cBhvr>
                                      <p:tavLst>
                                        <p:tav tm="0">
                                          <p:val>
                                            <p:strVal val="#ppt_x"/>
                                          </p:val>
                                        </p:tav>
                                        <p:tav tm="100000">
                                          <p:val>
                                            <p:strVal val="#ppt_x"/>
                                          </p:val>
                                        </p:tav>
                                      </p:tavLst>
                                    </p:anim>
                                    <p:anim calcmode="lin" valueType="num">
                                      <p:cBhvr>
                                        <p:cTn id="198" dur="1000" fill="hold"/>
                                        <p:tgtEl>
                                          <p:spTgt spid="95"/>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96"/>
                                        </p:tgtEl>
                                        <p:attrNameLst>
                                          <p:attrName>style.visibility</p:attrName>
                                        </p:attrNameLst>
                                      </p:cBhvr>
                                      <p:to>
                                        <p:strVal val="visible"/>
                                      </p:to>
                                    </p:set>
                                    <p:animEffect transition="in" filter="fade">
                                      <p:cBhvr>
                                        <p:cTn id="201" dur="1000"/>
                                        <p:tgtEl>
                                          <p:spTgt spid="96"/>
                                        </p:tgtEl>
                                      </p:cBhvr>
                                    </p:animEffect>
                                    <p:anim calcmode="lin" valueType="num">
                                      <p:cBhvr>
                                        <p:cTn id="202" dur="1000" fill="hold"/>
                                        <p:tgtEl>
                                          <p:spTgt spid="96"/>
                                        </p:tgtEl>
                                        <p:attrNameLst>
                                          <p:attrName>ppt_x</p:attrName>
                                        </p:attrNameLst>
                                      </p:cBhvr>
                                      <p:tavLst>
                                        <p:tav tm="0">
                                          <p:val>
                                            <p:strVal val="#ppt_x"/>
                                          </p:val>
                                        </p:tav>
                                        <p:tav tm="100000">
                                          <p:val>
                                            <p:strVal val="#ppt_x"/>
                                          </p:val>
                                        </p:tav>
                                      </p:tavLst>
                                    </p:anim>
                                    <p:anim calcmode="lin" valueType="num">
                                      <p:cBhvr>
                                        <p:cTn id="203"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3" grpId="0" animBg="1"/>
      <p:bldP spid="24"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2606283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dirty="0"/>
              <a:t>1</a:t>
            </a:r>
            <a:r>
              <a:rPr lang="en-US" sz="2000" dirty="0" smtClean="0"/>
              <a:t>) Translate the given solid object into 3 view orthographic drawing.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814" y="1338007"/>
            <a:ext cx="7259870" cy="4413864"/>
          </a:xfrm>
          <a:prstGeom prst="rect">
            <a:avLst/>
          </a:prstGeom>
        </p:spPr>
      </p:pic>
    </p:spTree>
    <p:extLst>
      <p:ext uri="{BB962C8B-B14F-4D97-AF65-F5344CB8AC3E}">
        <p14:creationId xmlns:p14="http://schemas.microsoft.com/office/powerpoint/2010/main" val="3882624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7778</TotalTime>
  <Words>1097</Words>
  <Application>Microsoft Office PowerPoint</Application>
  <PresentationFormat>Widescreen</PresentationFormat>
  <Paragraphs>106</Paragraphs>
  <Slides>42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Multi-view Orthographic Drawings</vt:lpstr>
      <vt:lpstr>Introduction</vt:lpstr>
      <vt:lpstr>PowerPoint Presentation</vt:lpstr>
      <vt:lpstr>Angles of Projection</vt:lpstr>
      <vt:lpstr>PowerPoint Presentation</vt:lpstr>
      <vt:lpstr>PowerPoint Presentation</vt:lpstr>
      <vt:lpstr>PowerPoint Presentation</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Sectional Views</vt:lpstr>
      <vt:lpstr>Types of Sectional Views</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Auxiliary 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430</cp:revision>
  <dcterms:created xsi:type="dcterms:W3CDTF">2022-06-08T03:31:28Z</dcterms:created>
  <dcterms:modified xsi:type="dcterms:W3CDTF">2023-07-21T08:45:08Z</dcterms:modified>
</cp:coreProperties>
</file>